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0" r:id="rId1"/>
    <p:sldMasterId id="2147483733" r:id="rId2"/>
  </p:sldMasterIdLst>
  <p:notesMasterIdLst>
    <p:notesMasterId r:id="rId36"/>
  </p:notesMasterIdLst>
  <p:handoutMasterIdLst>
    <p:handoutMasterId r:id="rId37"/>
  </p:handoutMasterIdLst>
  <p:sldIdLst>
    <p:sldId id="289" r:id="rId3"/>
    <p:sldId id="327" r:id="rId4"/>
    <p:sldId id="360" r:id="rId5"/>
    <p:sldId id="342" r:id="rId6"/>
    <p:sldId id="361" r:id="rId7"/>
    <p:sldId id="328" r:id="rId8"/>
    <p:sldId id="343" r:id="rId9"/>
    <p:sldId id="362" r:id="rId10"/>
    <p:sldId id="330" r:id="rId11"/>
    <p:sldId id="363" r:id="rId12"/>
    <p:sldId id="364" r:id="rId13"/>
    <p:sldId id="332" r:id="rId14"/>
    <p:sldId id="333" r:id="rId15"/>
    <p:sldId id="365" r:id="rId16"/>
    <p:sldId id="345" r:id="rId17"/>
    <p:sldId id="366" r:id="rId18"/>
    <p:sldId id="367" r:id="rId19"/>
    <p:sldId id="346" r:id="rId20"/>
    <p:sldId id="347" r:id="rId21"/>
    <p:sldId id="348" r:id="rId22"/>
    <p:sldId id="349" r:id="rId23"/>
    <p:sldId id="331" r:id="rId24"/>
    <p:sldId id="368" r:id="rId25"/>
    <p:sldId id="351" r:id="rId26"/>
    <p:sldId id="354" r:id="rId27"/>
    <p:sldId id="357" r:id="rId28"/>
    <p:sldId id="358" r:id="rId29"/>
    <p:sldId id="359" r:id="rId30"/>
    <p:sldId id="355" r:id="rId31"/>
    <p:sldId id="356" r:id="rId32"/>
    <p:sldId id="338" r:id="rId33"/>
    <p:sldId id="339" r:id="rId34"/>
    <p:sldId id="371" r:id="rId3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1pPr>
    <a:lvl2pPr marL="457152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2pPr>
    <a:lvl3pPr marL="914307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3pPr>
    <a:lvl4pPr marL="1371460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4pPr>
    <a:lvl5pPr marL="1828612" algn="ctr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5pPr>
    <a:lvl6pPr marL="2285767" algn="l" defTabSz="914307" rtl="0" eaLnBrk="1" latinLnBrk="0" hangingPunct="1"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6pPr>
    <a:lvl7pPr marL="2742919" algn="l" defTabSz="914307" rtl="0" eaLnBrk="1" latinLnBrk="0" hangingPunct="1"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7pPr>
    <a:lvl8pPr marL="3200072" algn="l" defTabSz="914307" rtl="0" eaLnBrk="1" latinLnBrk="0" hangingPunct="1"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8pPr>
    <a:lvl9pPr marL="3657226" algn="l" defTabSz="914307" rtl="0" eaLnBrk="1" latinLnBrk="0" hangingPunct="1">
      <a:defRPr sz="4300" kern="1200">
        <a:solidFill>
          <a:srgbClr val="000000"/>
        </a:solidFill>
        <a:latin typeface="GillSans" charset="0"/>
        <a:ea typeface="ヒラギノ角ゴ ProN W3" charset="0"/>
        <a:cs typeface="ヒラギノ角ゴ ProN W3" charset="0"/>
        <a:sym typeface="Gill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 autoAdjust="0"/>
    <p:restoredTop sz="94684" autoAdjust="0"/>
  </p:normalViewPr>
  <p:slideViewPr>
    <p:cSldViewPr>
      <p:cViewPr varScale="1">
        <p:scale>
          <a:sx n="57" d="100"/>
          <a:sy n="57" d="100"/>
        </p:scale>
        <p:origin x="1450" y="7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7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A7708-2E62-425D-891A-121E5A3724D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4D5C17-C11B-43A5-81BA-BC68747EFFF0}">
      <dgm:prSet phldrT="[Text]" custT="1"/>
      <dgm:spPr>
        <a:blipFill dpi="0"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0" t="25394" r="486" b="26422"/>
          </a:stretch>
        </a:blipFill>
      </dgm:spPr>
      <dgm:t>
        <a:bodyPr/>
        <a:lstStyle/>
        <a:p>
          <a:r>
            <a:rPr lang="en-US" sz="100" dirty="0"/>
            <a:t>.</a:t>
          </a:r>
        </a:p>
      </dgm:t>
    </dgm:pt>
    <dgm:pt modelId="{8E8D56AB-4C6E-46A9-BE79-AECBE41099EB}" type="parTrans" cxnId="{CDC43ECA-CEAE-49AF-BB56-ED129B322BDA}">
      <dgm:prSet/>
      <dgm:spPr/>
      <dgm:t>
        <a:bodyPr/>
        <a:lstStyle/>
        <a:p>
          <a:endParaRPr lang="en-US"/>
        </a:p>
      </dgm:t>
    </dgm:pt>
    <dgm:pt modelId="{0FEF8EC3-F77A-40B9-B778-60F6E1433ACB}" type="sibTrans" cxnId="{CDC43ECA-CEAE-49AF-BB56-ED129B322BDA}">
      <dgm:prSet/>
      <dgm:spPr/>
      <dgm:t>
        <a:bodyPr/>
        <a:lstStyle/>
        <a:p>
          <a:endParaRPr lang="en-US"/>
        </a:p>
      </dgm:t>
    </dgm:pt>
    <dgm:pt modelId="{3C8C5F78-A8E9-45B6-9767-AFE394191342}">
      <dgm:prSet phldrT="[Text]" custT="1"/>
      <dgm:spPr>
        <a:blipFill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r>
            <a:rPr lang="en-US" sz="100" dirty="0"/>
            <a:t>.</a:t>
          </a:r>
        </a:p>
      </dgm:t>
    </dgm:pt>
    <dgm:pt modelId="{EECD2FFB-1B78-4832-8733-8C5D7AFD606E}" type="sibTrans" cxnId="{15DA3CD8-79E9-4260-91DD-763D50ECA8FB}">
      <dgm:prSet/>
      <dgm:spPr/>
      <dgm:t>
        <a:bodyPr/>
        <a:lstStyle/>
        <a:p>
          <a:endParaRPr lang="en-US"/>
        </a:p>
      </dgm:t>
    </dgm:pt>
    <dgm:pt modelId="{83FD4E2D-571B-480A-AD87-3917F1DE4F5A}" type="parTrans" cxnId="{15DA3CD8-79E9-4260-91DD-763D50ECA8FB}">
      <dgm:prSet/>
      <dgm:spPr/>
      <dgm:t>
        <a:bodyPr/>
        <a:lstStyle/>
        <a:p>
          <a:endParaRPr lang="en-US"/>
        </a:p>
      </dgm:t>
    </dgm:pt>
    <dgm:pt modelId="{55D71733-AACB-4874-81FC-A92F8E52E62F}">
      <dgm:prSet phldrT="[Text]"/>
      <dgm:spPr>
        <a:blipFill dpi="0" rotWithShape="0">
          <a:blip xmlns:r="http://schemas.openxmlformats.org/officeDocument/2006/relationships" r:embed="rId3"/>
          <a:srcRect/>
          <a:stretch>
            <a:fillRect l="-259613" t="-114752" r="-161757" b="-78148"/>
          </a:stretch>
        </a:blipFill>
      </dgm:spPr>
      <dgm:t>
        <a:bodyPr/>
        <a:lstStyle/>
        <a:p>
          <a:endParaRPr lang="en-US" dirty="0"/>
        </a:p>
      </dgm:t>
    </dgm:pt>
    <dgm:pt modelId="{E949C3CB-3058-4609-8B18-B5C0C06AB0DC}" type="sibTrans" cxnId="{9147F369-95B4-48F5-A4B5-FBB1A8AF3E34}">
      <dgm:prSet/>
      <dgm:spPr/>
      <dgm:t>
        <a:bodyPr/>
        <a:lstStyle/>
        <a:p>
          <a:endParaRPr lang="en-US"/>
        </a:p>
      </dgm:t>
    </dgm:pt>
    <dgm:pt modelId="{C3F3E981-923C-4164-A3DB-CA6F819CF1CC}" type="parTrans" cxnId="{9147F369-95B4-48F5-A4B5-FBB1A8AF3E34}">
      <dgm:prSet/>
      <dgm:spPr/>
      <dgm:t>
        <a:bodyPr/>
        <a:lstStyle/>
        <a:p>
          <a:endParaRPr lang="en-US"/>
        </a:p>
      </dgm:t>
    </dgm:pt>
    <dgm:pt modelId="{C5C5DE64-432F-4F45-A4FB-70A3C1612A8C}">
      <dgm:prSet phldrT="[Text]" custT="1"/>
      <dgm:spPr>
        <a:blipFill dpi="0" rotWithShape="0">
          <a:blip xmlns:r="http://schemas.openxmlformats.org/officeDocument/2006/relationships" r:embed="rId4"/>
          <a:srcRect/>
          <a:stretch>
            <a:fillRect l="1345" t="15734" r="347" b="15034"/>
          </a:stretch>
        </a:blipFill>
      </dgm:spPr>
      <dgm:t>
        <a:bodyPr/>
        <a:lstStyle/>
        <a:p>
          <a:r>
            <a:rPr lang="en-US" sz="100" dirty="0"/>
            <a:t>.</a:t>
          </a:r>
        </a:p>
      </dgm:t>
    </dgm:pt>
    <dgm:pt modelId="{461EADF2-CEAA-410D-860C-14BC8DDC8B54}" type="sibTrans" cxnId="{A3CAF189-B372-4367-8C48-AD939C146B3E}">
      <dgm:prSet/>
      <dgm:spPr/>
      <dgm:t>
        <a:bodyPr/>
        <a:lstStyle/>
        <a:p>
          <a:endParaRPr lang="en-US"/>
        </a:p>
      </dgm:t>
    </dgm:pt>
    <dgm:pt modelId="{653EC5F8-F78F-4C34-8AAC-F158E3397204}" type="parTrans" cxnId="{A3CAF189-B372-4367-8C48-AD939C146B3E}">
      <dgm:prSet/>
      <dgm:spPr/>
      <dgm:t>
        <a:bodyPr/>
        <a:lstStyle/>
        <a:p>
          <a:endParaRPr lang="en-US"/>
        </a:p>
      </dgm:t>
    </dgm:pt>
    <dgm:pt modelId="{BE7F63B4-1B3D-4C38-B219-39EC189FB97F}" type="pres">
      <dgm:prSet presAssocID="{CAEA7708-2E62-425D-891A-121E5A3724D5}" presName="cycle" presStyleCnt="0">
        <dgm:presLayoutVars>
          <dgm:dir/>
          <dgm:resizeHandles val="exact"/>
        </dgm:presLayoutVars>
      </dgm:prSet>
      <dgm:spPr/>
    </dgm:pt>
    <dgm:pt modelId="{71409C78-EE93-419D-B2BE-857C8D09899C}" type="pres">
      <dgm:prSet presAssocID="{55D71733-AACB-4874-81FC-A92F8E52E62F}" presName="dummy" presStyleCnt="0"/>
      <dgm:spPr/>
    </dgm:pt>
    <dgm:pt modelId="{4D2A3DB3-012A-488F-8F01-1A0C755BC997}" type="pres">
      <dgm:prSet presAssocID="{55D71733-AACB-4874-81FC-A92F8E52E62F}" presName="node" presStyleLbl="revTx" presStyleIdx="0" presStyleCnt="4">
        <dgm:presLayoutVars>
          <dgm:bulletEnabled val="1"/>
        </dgm:presLayoutVars>
      </dgm:prSet>
      <dgm:spPr/>
    </dgm:pt>
    <dgm:pt modelId="{79D4D2FC-5C67-4473-B6BD-84A45F43E6DF}" type="pres">
      <dgm:prSet presAssocID="{E949C3CB-3058-4609-8B18-B5C0C06AB0DC}" presName="sibTrans" presStyleLbl="node1" presStyleIdx="0" presStyleCnt="4"/>
      <dgm:spPr/>
    </dgm:pt>
    <dgm:pt modelId="{0BA3900A-6013-4184-8AE1-6E4C83933D02}" type="pres">
      <dgm:prSet presAssocID="{324D5C17-C11B-43A5-81BA-BC68747EFFF0}" presName="dummy" presStyleCnt="0"/>
      <dgm:spPr/>
    </dgm:pt>
    <dgm:pt modelId="{22CCCC4C-7F0C-4537-A836-EAF0EB9CF341}" type="pres">
      <dgm:prSet presAssocID="{324D5C17-C11B-43A5-81BA-BC68747EFFF0}" presName="node" presStyleLbl="revTx" presStyleIdx="1" presStyleCnt="4" custRadScaleRad="105739" custRadScaleInc="-13206">
        <dgm:presLayoutVars>
          <dgm:bulletEnabled val="1"/>
        </dgm:presLayoutVars>
      </dgm:prSet>
      <dgm:spPr/>
    </dgm:pt>
    <dgm:pt modelId="{51ABAAFD-6D09-469A-B124-F8724783C200}" type="pres">
      <dgm:prSet presAssocID="{0FEF8EC3-F77A-40B9-B778-60F6E1433ACB}" presName="sibTrans" presStyleLbl="node1" presStyleIdx="1" presStyleCnt="4"/>
      <dgm:spPr/>
    </dgm:pt>
    <dgm:pt modelId="{306EF2DF-41AF-47A1-98C0-769B7A9D6DC0}" type="pres">
      <dgm:prSet presAssocID="{C5C5DE64-432F-4F45-A4FB-70A3C1612A8C}" presName="dummy" presStyleCnt="0"/>
      <dgm:spPr/>
    </dgm:pt>
    <dgm:pt modelId="{0C922C5F-9FA3-46F4-BBF3-A0B370FED4DD}" type="pres">
      <dgm:prSet presAssocID="{C5C5DE64-432F-4F45-A4FB-70A3C1612A8C}" presName="node" presStyleLbl="revTx" presStyleIdx="2" presStyleCnt="4" custRadScaleRad="98797" custRadScaleInc="392">
        <dgm:presLayoutVars>
          <dgm:bulletEnabled val="1"/>
        </dgm:presLayoutVars>
      </dgm:prSet>
      <dgm:spPr/>
    </dgm:pt>
    <dgm:pt modelId="{2B3942F1-B474-4465-BD06-61980508CF5D}" type="pres">
      <dgm:prSet presAssocID="{461EADF2-CEAA-410D-860C-14BC8DDC8B54}" presName="sibTrans" presStyleLbl="node1" presStyleIdx="2" presStyleCnt="4"/>
      <dgm:spPr/>
    </dgm:pt>
    <dgm:pt modelId="{5A23F4FC-C204-4942-B5D4-6A371884E545}" type="pres">
      <dgm:prSet presAssocID="{3C8C5F78-A8E9-45B6-9767-AFE394191342}" presName="dummy" presStyleCnt="0"/>
      <dgm:spPr/>
    </dgm:pt>
    <dgm:pt modelId="{17E42BA5-EC28-426D-AFEB-0A9D741C6EF1}" type="pres">
      <dgm:prSet presAssocID="{3C8C5F78-A8E9-45B6-9767-AFE394191342}" presName="node" presStyleLbl="revTx" presStyleIdx="3" presStyleCnt="4">
        <dgm:presLayoutVars>
          <dgm:bulletEnabled val="1"/>
        </dgm:presLayoutVars>
      </dgm:prSet>
      <dgm:spPr/>
    </dgm:pt>
    <dgm:pt modelId="{7887937E-9382-4679-A52A-789B7F2232EA}" type="pres">
      <dgm:prSet presAssocID="{EECD2FFB-1B78-4832-8733-8C5D7AFD606E}" presName="sibTrans" presStyleLbl="node1" presStyleIdx="3" presStyleCnt="4"/>
      <dgm:spPr/>
    </dgm:pt>
  </dgm:ptLst>
  <dgm:cxnLst>
    <dgm:cxn modelId="{1C4E0A10-CA6A-45CA-BF6D-0A461DAB8E4E}" type="presOf" srcId="{EECD2FFB-1B78-4832-8733-8C5D7AFD606E}" destId="{7887937E-9382-4679-A52A-789B7F2232EA}" srcOrd="0" destOrd="0" presId="urn:microsoft.com/office/officeart/2005/8/layout/cycle1"/>
    <dgm:cxn modelId="{02E83D1F-B82A-4223-83ED-A7045F14DEFC}" type="presOf" srcId="{324D5C17-C11B-43A5-81BA-BC68747EFFF0}" destId="{22CCCC4C-7F0C-4537-A836-EAF0EB9CF341}" srcOrd="0" destOrd="0" presId="urn:microsoft.com/office/officeart/2005/8/layout/cycle1"/>
    <dgm:cxn modelId="{9FE9055B-41D3-4011-BCC8-B7599896096A}" type="presOf" srcId="{55D71733-AACB-4874-81FC-A92F8E52E62F}" destId="{4D2A3DB3-012A-488F-8F01-1A0C755BC997}" srcOrd="0" destOrd="0" presId="urn:microsoft.com/office/officeart/2005/8/layout/cycle1"/>
    <dgm:cxn modelId="{7D5B085F-8AE7-4D7A-A49F-CE332E89F579}" type="presOf" srcId="{3C8C5F78-A8E9-45B6-9767-AFE394191342}" destId="{17E42BA5-EC28-426D-AFEB-0A9D741C6EF1}" srcOrd="0" destOrd="0" presId="urn:microsoft.com/office/officeart/2005/8/layout/cycle1"/>
    <dgm:cxn modelId="{9147F369-95B4-48F5-A4B5-FBB1A8AF3E34}" srcId="{CAEA7708-2E62-425D-891A-121E5A3724D5}" destId="{55D71733-AACB-4874-81FC-A92F8E52E62F}" srcOrd="0" destOrd="0" parTransId="{C3F3E981-923C-4164-A3DB-CA6F819CF1CC}" sibTransId="{E949C3CB-3058-4609-8B18-B5C0C06AB0DC}"/>
    <dgm:cxn modelId="{E40DE955-BBF2-4854-8505-ABA4126E2927}" type="presOf" srcId="{E949C3CB-3058-4609-8B18-B5C0C06AB0DC}" destId="{79D4D2FC-5C67-4473-B6BD-84A45F43E6DF}" srcOrd="0" destOrd="0" presId="urn:microsoft.com/office/officeart/2005/8/layout/cycle1"/>
    <dgm:cxn modelId="{A3CAF189-B372-4367-8C48-AD939C146B3E}" srcId="{CAEA7708-2E62-425D-891A-121E5A3724D5}" destId="{C5C5DE64-432F-4F45-A4FB-70A3C1612A8C}" srcOrd="2" destOrd="0" parTransId="{653EC5F8-F78F-4C34-8AAC-F158E3397204}" sibTransId="{461EADF2-CEAA-410D-860C-14BC8DDC8B54}"/>
    <dgm:cxn modelId="{FD02ABA3-79DE-4AA6-AE46-B7CE9BDCEC10}" type="presOf" srcId="{C5C5DE64-432F-4F45-A4FB-70A3C1612A8C}" destId="{0C922C5F-9FA3-46F4-BBF3-A0B370FED4DD}" srcOrd="0" destOrd="0" presId="urn:microsoft.com/office/officeart/2005/8/layout/cycle1"/>
    <dgm:cxn modelId="{E9C2F4BB-5723-4909-BA55-731E341C2023}" type="presOf" srcId="{0FEF8EC3-F77A-40B9-B778-60F6E1433ACB}" destId="{51ABAAFD-6D09-469A-B124-F8724783C200}" srcOrd="0" destOrd="0" presId="urn:microsoft.com/office/officeart/2005/8/layout/cycle1"/>
    <dgm:cxn modelId="{4053F3C5-2BA2-458A-974B-8B659384E8DB}" type="presOf" srcId="{461EADF2-CEAA-410D-860C-14BC8DDC8B54}" destId="{2B3942F1-B474-4465-BD06-61980508CF5D}" srcOrd="0" destOrd="0" presId="urn:microsoft.com/office/officeart/2005/8/layout/cycle1"/>
    <dgm:cxn modelId="{CDC43ECA-CEAE-49AF-BB56-ED129B322BDA}" srcId="{CAEA7708-2E62-425D-891A-121E5A3724D5}" destId="{324D5C17-C11B-43A5-81BA-BC68747EFFF0}" srcOrd="1" destOrd="0" parTransId="{8E8D56AB-4C6E-46A9-BE79-AECBE41099EB}" sibTransId="{0FEF8EC3-F77A-40B9-B778-60F6E1433ACB}"/>
    <dgm:cxn modelId="{15DA3CD8-79E9-4260-91DD-763D50ECA8FB}" srcId="{CAEA7708-2E62-425D-891A-121E5A3724D5}" destId="{3C8C5F78-A8E9-45B6-9767-AFE394191342}" srcOrd="3" destOrd="0" parTransId="{83FD4E2D-571B-480A-AD87-3917F1DE4F5A}" sibTransId="{EECD2FFB-1B78-4832-8733-8C5D7AFD606E}"/>
    <dgm:cxn modelId="{6F3475EE-A88C-4E08-8E70-F9F175C1E6DB}" type="presOf" srcId="{CAEA7708-2E62-425D-891A-121E5A3724D5}" destId="{BE7F63B4-1B3D-4C38-B219-39EC189FB97F}" srcOrd="0" destOrd="0" presId="urn:microsoft.com/office/officeart/2005/8/layout/cycle1"/>
    <dgm:cxn modelId="{1D2B7931-7A26-454C-B882-06D5685CB161}" type="presParOf" srcId="{BE7F63B4-1B3D-4C38-B219-39EC189FB97F}" destId="{71409C78-EE93-419D-B2BE-857C8D09899C}" srcOrd="0" destOrd="0" presId="urn:microsoft.com/office/officeart/2005/8/layout/cycle1"/>
    <dgm:cxn modelId="{B567F2FA-75E0-45C5-8ECA-C92521E65FA7}" type="presParOf" srcId="{BE7F63B4-1B3D-4C38-B219-39EC189FB97F}" destId="{4D2A3DB3-012A-488F-8F01-1A0C755BC997}" srcOrd="1" destOrd="0" presId="urn:microsoft.com/office/officeart/2005/8/layout/cycle1"/>
    <dgm:cxn modelId="{D476ED20-15C4-45B7-8F89-EB74A04E5C24}" type="presParOf" srcId="{BE7F63B4-1B3D-4C38-B219-39EC189FB97F}" destId="{79D4D2FC-5C67-4473-B6BD-84A45F43E6DF}" srcOrd="2" destOrd="0" presId="urn:microsoft.com/office/officeart/2005/8/layout/cycle1"/>
    <dgm:cxn modelId="{516E6213-EED7-4C30-B9C4-BAC0BBF1279F}" type="presParOf" srcId="{BE7F63B4-1B3D-4C38-B219-39EC189FB97F}" destId="{0BA3900A-6013-4184-8AE1-6E4C83933D02}" srcOrd="3" destOrd="0" presId="urn:microsoft.com/office/officeart/2005/8/layout/cycle1"/>
    <dgm:cxn modelId="{2D804BAC-4F98-43B6-B3D2-5B540E29BEB7}" type="presParOf" srcId="{BE7F63B4-1B3D-4C38-B219-39EC189FB97F}" destId="{22CCCC4C-7F0C-4537-A836-EAF0EB9CF341}" srcOrd="4" destOrd="0" presId="urn:microsoft.com/office/officeart/2005/8/layout/cycle1"/>
    <dgm:cxn modelId="{86C15CC5-0212-49DE-AA77-4EA7B4979A12}" type="presParOf" srcId="{BE7F63B4-1B3D-4C38-B219-39EC189FB97F}" destId="{51ABAAFD-6D09-469A-B124-F8724783C200}" srcOrd="5" destOrd="0" presId="urn:microsoft.com/office/officeart/2005/8/layout/cycle1"/>
    <dgm:cxn modelId="{F0134C9C-E448-46F5-9E37-10E5DE7A020A}" type="presParOf" srcId="{BE7F63B4-1B3D-4C38-B219-39EC189FB97F}" destId="{306EF2DF-41AF-47A1-98C0-769B7A9D6DC0}" srcOrd="6" destOrd="0" presId="urn:microsoft.com/office/officeart/2005/8/layout/cycle1"/>
    <dgm:cxn modelId="{A733EC29-2B21-4CD8-B04D-6331C186A0D0}" type="presParOf" srcId="{BE7F63B4-1B3D-4C38-B219-39EC189FB97F}" destId="{0C922C5F-9FA3-46F4-BBF3-A0B370FED4DD}" srcOrd="7" destOrd="0" presId="urn:microsoft.com/office/officeart/2005/8/layout/cycle1"/>
    <dgm:cxn modelId="{91A2EA3D-17E5-4DE1-B406-EC7928EC8CC0}" type="presParOf" srcId="{BE7F63B4-1B3D-4C38-B219-39EC189FB97F}" destId="{2B3942F1-B474-4465-BD06-61980508CF5D}" srcOrd="8" destOrd="0" presId="urn:microsoft.com/office/officeart/2005/8/layout/cycle1"/>
    <dgm:cxn modelId="{4DE83205-2A43-4211-9441-BDBE9DDD56F8}" type="presParOf" srcId="{BE7F63B4-1B3D-4C38-B219-39EC189FB97F}" destId="{5A23F4FC-C204-4942-B5D4-6A371884E545}" srcOrd="9" destOrd="0" presId="urn:microsoft.com/office/officeart/2005/8/layout/cycle1"/>
    <dgm:cxn modelId="{95CC99A0-C9A5-4866-868B-90BFADE8EAA5}" type="presParOf" srcId="{BE7F63B4-1B3D-4C38-B219-39EC189FB97F}" destId="{17E42BA5-EC28-426D-AFEB-0A9D741C6EF1}" srcOrd="10" destOrd="0" presId="urn:microsoft.com/office/officeart/2005/8/layout/cycle1"/>
    <dgm:cxn modelId="{F898AAD4-0EC0-40C2-BCFB-AA07A975FD39}" type="presParOf" srcId="{BE7F63B4-1B3D-4C38-B219-39EC189FB97F}" destId="{7887937E-9382-4679-A52A-789B7F2232EA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4C2F2-6419-4DAE-8EE0-5EA7B98E6E0B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26F3D-0D32-4224-8172-16B163B45816}">
      <dgm:prSet phldrT="[Text]"/>
      <dgm:spPr/>
      <dgm:t>
        <a:bodyPr/>
        <a:lstStyle/>
        <a:p>
          <a:r>
            <a:rPr lang="en-US" dirty="0"/>
            <a:t>Dataset</a:t>
          </a:r>
        </a:p>
      </dgm:t>
    </dgm:pt>
    <dgm:pt modelId="{12DAC6A1-6D03-43F7-A760-CA6C9E0FFA59}" type="parTrans" cxnId="{DC4717BC-8E77-4BDD-9D71-16EEE5B9B66F}">
      <dgm:prSet/>
      <dgm:spPr/>
      <dgm:t>
        <a:bodyPr/>
        <a:lstStyle/>
        <a:p>
          <a:endParaRPr lang="en-US"/>
        </a:p>
      </dgm:t>
    </dgm:pt>
    <dgm:pt modelId="{8EB39DDD-EC4F-4C6C-B7FB-9132FF2AB0B2}" type="sibTrans" cxnId="{DC4717BC-8E77-4BDD-9D71-16EEE5B9B66F}">
      <dgm:prSet/>
      <dgm:spPr/>
      <dgm:t>
        <a:bodyPr/>
        <a:lstStyle/>
        <a:p>
          <a:endParaRPr lang="en-US"/>
        </a:p>
      </dgm:t>
    </dgm:pt>
    <dgm:pt modelId="{B0EE2B27-DDAB-4781-9A77-9AEDE81282CB}">
      <dgm:prSet phldrT="[Text]"/>
      <dgm:spPr/>
      <dgm:t>
        <a:bodyPr/>
        <a:lstStyle/>
        <a:p>
          <a:r>
            <a:rPr lang="en-US" dirty="0"/>
            <a:t>Computer Simulated Data</a:t>
          </a:r>
        </a:p>
      </dgm:t>
    </dgm:pt>
    <dgm:pt modelId="{0F763290-F46E-46CA-ACE8-A2BEA1F4498B}" type="parTrans" cxnId="{9A29D6E3-7698-497C-ADA9-6C81CA7B2F56}">
      <dgm:prSet/>
      <dgm:spPr/>
      <dgm:t>
        <a:bodyPr/>
        <a:lstStyle/>
        <a:p>
          <a:endParaRPr lang="en-US"/>
        </a:p>
      </dgm:t>
    </dgm:pt>
    <dgm:pt modelId="{FAF9909D-9261-43F5-A454-47953FCFA0C4}" type="sibTrans" cxnId="{9A29D6E3-7698-497C-ADA9-6C81CA7B2F56}">
      <dgm:prSet/>
      <dgm:spPr/>
      <dgm:t>
        <a:bodyPr/>
        <a:lstStyle/>
        <a:p>
          <a:endParaRPr lang="en-US"/>
        </a:p>
      </dgm:t>
    </dgm:pt>
    <dgm:pt modelId="{D956D4B0-ADEC-44A7-B0F1-ACF8781EF964}">
      <dgm:prSet phldrT="[Text]"/>
      <dgm:spPr/>
      <dgm:t>
        <a:bodyPr/>
        <a:lstStyle/>
        <a:p>
          <a:r>
            <a:rPr lang="en-US" dirty="0"/>
            <a:t>Real Data</a:t>
          </a:r>
        </a:p>
      </dgm:t>
    </dgm:pt>
    <dgm:pt modelId="{658F2FC6-033D-4586-95CB-C18CED5583EF}" type="parTrans" cxnId="{A93CCB61-81D5-4927-9646-97A2899F3A8E}">
      <dgm:prSet/>
      <dgm:spPr/>
      <dgm:t>
        <a:bodyPr/>
        <a:lstStyle/>
        <a:p>
          <a:endParaRPr lang="en-US"/>
        </a:p>
      </dgm:t>
    </dgm:pt>
    <dgm:pt modelId="{C7BEE7F9-4240-410B-BF1A-203EFCD4B4B5}" type="sibTrans" cxnId="{A93CCB61-81D5-4927-9646-97A2899F3A8E}">
      <dgm:prSet/>
      <dgm:spPr/>
      <dgm:t>
        <a:bodyPr/>
        <a:lstStyle/>
        <a:p>
          <a:endParaRPr lang="en-US"/>
        </a:p>
      </dgm:t>
    </dgm:pt>
    <dgm:pt modelId="{E3420667-1A9C-421A-A316-1241713007CA}">
      <dgm:prSet phldrT="[Text]"/>
      <dgm:spPr/>
      <dgm:t>
        <a:bodyPr/>
        <a:lstStyle/>
        <a:p>
          <a:r>
            <a:rPr lang="en-US" dirty="0"/>
            <a:t>Fusion Data (6000)</a:t>
          </a:r>
        </a:p>
      </dgm:t>
    </dgm:pt>
    <dgm:pt modelId="{4807D059-1759-49AF-B883-5C01607B8174}" type="parTrans" cxnId="{CBA2BC73-5FEB-4F03-9658-3E8B42095E19}">
      <dgm:prSet/>
      <dgm:spPr/>
      <dgm:t>
        <a:bodyPr/>
        <a:lstStyle/>
        <a:p>
          <a:endParaRPr lang="en-US"/>
        </a:p>
      </dgm:t>
    </dgm:pt>
    <dgm:pt modelId="{98DA048D-1936-485D-9EAD-AC291A57ED0D}" type="sibTrans" cxnId="{CBA2BC73-5FEB-4F03-9658-3E8B42095E19}">
      <dgm:prSet/>
      <dgm:spPr/>
      <dgm:t>
        <a:bodyPr/>
        <a:lstStyle/>
        <a:p>
          <a:endParaRPr lang="en-US"/>
        </a:p>
      </dgm:t>
    </dgm:pt>
    <dgm:pt modelId="{4D05BEEF-B790-4C37-ADF5-FD883739859F}">
      <dgm:prSet phldrT="[Text]"/>
      <dgm:spPr/>
      <dgm:t>
        <a:bodyPr/>
        <a:lstStyle/>
        <a:p>
          <a:r>
            <a:rPr lang="en-US" dirty="0"/>
            <a:t>Moth-inspired Data (6000)</a:t>
          </a:r>
        </a:p>
      </dgm:t>
    </dgm:pt>
    <dgm:pt modelId="{1F1A3495-E17F-4992-8114-34071139E908}" type="parTrans" cxnId="{49AB3830-2349-40BC-87A3-DF3F9336A1B0}">
      <dgm:prSet/>
      <dgm:spPr/>
      <dgm:t>
        <a:bodyPr/>
        <a:lstStyle/>
        <a:p>
          <a:endParaRPr lang="en-US"/>
        </a:p>
      </dgm:t>
    </dgm:pt>
    <dgm:pt modelId="{AA3EFD24-A63B-43A4-8F81-A61EC518F5B1}" type="sibTrans" cxnId="{49AB3830-2349-40BC-87A3-DF3F9336A1B0}">
      <dgm:prSet/>
      <dgm:spPr/>
      <dgm:t>
        <a:bodyPr/>
        <a:lstStyle/>
        <a:p>
          <a:endParaRPr lang="en-US"/>
        </a:p>
      </dgm:t>
    </dgm:pt>
    <dgm:pt modelId="{75CAE472-B8FF-40C2-AB27-257EC6D926CE}">
      <dgm:prSet phldrT="[Text]"/>
      <dgm:spPr/>
      <dgm:t>
        <a:bodyPr/>
        <a:lstStyle/>
        <a:p>
          <a:r>
            <a:rPr lang="en-US" dirty="0"/>
            <a:t>Bayesian-inference Data (6000)</a:t>
          </a:r>
        </a:p>
      </dgm:t>
    </dgm:pt>
    <dgm:pt modelId="{07167B7B-7224-46C2-8DD0-A077674E6ECE}" type="parTrans" cxnId="{DB85707A-862A-441C-9929-3EA547ED97AF}">
      <dgm:prSet/>
      <dgm:spPr/>
      <dgm:t>
        <a:bodyPr/>
        <a:lstStyle/>
        <a:p>
          <a:endParaRPr lang="en-US"/>
        </a:p>
      </dgm:t>
    </dgm:pt>
    <dgm:pt modelId="{3D1DDD5E-E83C-4618-9632-05BBECBF3B23}" type="sibTrans" cxnId="{DB85707A-862A-441C-9929-3EA547ED97AF}">
      <dgm:prSet/>
      <dgm:spPr/>
      <dgm:t>
        <a:bodyPr/>
        <a:lstStyle/>
        <a:p>
          <a:endParaRPr lang="en-US"/>
        </a:p>
      </dgm:t>
    </dgm:pt>
    <dgm:pt modelId="{A7A338EB-152F-4318-A61F-CF95936A5BA3}">
      <dgm:prSet phldrT="[Text]"/>
      <dgm:spPr/>
      <dgm:t>
        <a:bodyPr/>
        <a:lstStyle/>
        <a:p>
          <a:r>
            <a:rPr lang="en-US" dirty="0"/>
            <a:t>Moth-inspired Data (120)</a:t>
          </a:r>
        </a:p>
      </dgm:t>
    </dgm:pt>
    <dgm:pt modelId="{1B0F7FF4-0B25-40D8-A952-CA92E25330E2}" type="parTrans" cxnId="{A02471FA-91B8-4A44-AF2A-71AC3BAC0E31}">
      <dgm:prSet/>
      <dgm:spPr/>
      <dgm:t>
        <a:bodyPr/>
        <a:lstStyle/>
        <a:p>
          <a:endParaRPr lang="en-US"/>
        </a:p>
      </dgm:t>
    </dgm:pt>
    <dgm:pt modelId="{8F4BF01C-A711-4BF4-9C27-3DF10C0D4DC6}" type="sibTrans" cxnId="{A02471FA-91B8-4A44-AF2A-71AC3BAC0E31}">
      <dgm:prSet/>
      <dgm:spPr/>
      <dgm:t>
        <a:bodyPr/>
        <a:lstStyle/>
        <a:p>
          <a:endParaRPr lang="en-US"/>
        </a:p>
      </dgm:t>
    </dgm:pt>
    <dgm:pt modelId="{029C91BF-0E73-4B01-ACA7-871CF653CCC3}">
      <dgm:prSet phldrT="[Text]"/>
      <dgm:spPr/>
      <dgm:t>
        <a:bodyPr/>
        <a:lstStyle/>
        <a:p>
          <a:r>
            <a:rPr lang="en-US" dirty="0"/>
            <a:t>Bayesian-inference Data (120)</a:t>
          </a:r>
        </a:p>
      </dgm:t>
    </dgm:pt>
    <dgm:pt modelId="{44B46E0A-1F6C-47F5-BAB1-AAB97BF72605}" type="parTrans" cxnId="{8805518F-F653-4FC7-B326-10BAFAC84140}">
      <dgm:prSet/>
      <dgm:spPr/>
      <dgm:t>
        <a:bodyPr/>
        <a:lstStyle/>
        <a:p>
          <a:endParaRPr lang="en-US"/>
        </a:p>
      </dgm:t>
    </dgm:pt>
    <dgm:pt modelId="{65642C6F-DA6B-47F5-AFBA-25A306DC6C44}" type="sibTrans" cxnId="{8805518F-F653-4FC7-B326-10BAFAC84140}">
      <dgm:prSet/>
      <dgm:spPr/>
      <dgm:t>
        <a:bodyPr/>
        <a:lstStyle/>
        <a:p>
          <a:endParaRPr lang="en-US"/>
        </a:p>
      </dgm:t>
    </dgm:pt>
    <dgm:pt modelId="{533B8156-8D49-4DC1-A4E9-767AB97A10CA}">
      <dgm:prSet phldrT="[Text]"/>
      <dgm:spPr/>
      <dgm:t>
        <a:bodyPr/>
        <a:lstStyle/>
        <a:p>
          <a:r>
            <a:rPr lang="en-US" dirty="0"/>
            <a:t>Fusion Data (120)</a:t>
          </a:r>
        </a:p>
      </dgm:t>
    </dgm:pt>
    <dgm:pt modelId="{3D39D404-916C-4B6C-A403-0F694CACF5BB}" type="parTrans" cxnId="{3740922F-8AB5-41C7-876E-F5611F5B45E3}">
      <dgm:prSet/>
      <dgm:spPr/>
      <dgm:t>
        <a:bodyPr/>
        <a:lstStyle/>
        <a:p>
          <a:endParaRPr lang="en-US"/>
        </a:p>
      </dgm:t>
    </dgm:pt>
    <dgm:pt modelId="{905DD763-C371-423D-8217-E82CB4CFCCB1}" type="sibTrans" cxnId="{3740922F-8AB5-41C7-876E-F5611F5B45E3}">
      <dgm:prSet/>
      <dgm:spPr/>
      <dgm:t>
        <a:bodyPr/>
        <a:lstStyle/>
        <a:p>
          <a:endParaRPr lang="en-US"/>
        </a:p>
      </dgm:t>
    </dgm:pt>
    <dgm:pt modelId="{B86AC40B-FE36-490B-BF5C-DA2AA07F27E4}" type="pres">
      <dgm:prSet presAssocID="{3034C2F2-6419-4DAE-8EE0-5EA7B98E6E0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F1F6BC4-3378-4E0F-859C-335F49D9ACF6}" type="pres">
      <dgm:prSet presAssocID="{3034C2F2-6419-4DAE-8EE0-5EA7B98E6E0B}" presName="hierFlow" presStyleCnt="0"/>
      <dgm:spPr/>
    </dgm:pt>
    <dgm:pt modelId="{D767346A-6F8A-4C08-9BDB-421A92D0C5BE}" type="pres">
      <dgm:prSet presAssocID="{3034C2F2-6419-4DAE-8EE0-5EA7B98E6E0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39EDFD7-F07C-433F-B703-3E8CD2E6EAF5}" type="pres">
      <dgm:prSet presAssocID="{C1926F3D-0D32-4224-8172-16B163B45816}" presName="Name17" presStyleCnt="0"/>
      <dgm:spPr/>
    </dgm:pt>
    <dgm:pt modelId="{79A5FB6F-26FB-4048-B852-6E22F47562A0}" type="pres">
      <dgm:prSet presAssocID="{C1926F3D-0D32-4224-8172-16B163B45816}" presName="level1Shape" presStyleLbl="node0" presStyleIdx="0" presStyleCnt="1">
        <dgm:presLayoutVars>
          <dgm:chPref val="3"/>
        </dgm:presLayoutVars>
      </dgm:prSet>
      <dgm:spPr/>
    </dgm:pt>
    <dgm:pt modelId="{BD64DAF3-E13F-4C32-B8BB-66DF5BEE245E}" type="pres">
      <dgm:prSet presAssocID="{C1926F3D-0D32-4224-8172-16B163B45816}" presName="hierChild2" presStyleCnt="0"/>
      <dgm:spPr/>
    </dgm:pt>
    <dgm:pt modelId="{BB9F752C-D044-42CC-B6A6-9184551352B4}" type="pres">
      <dgm:prSet presAssocID="{0F763290-F46E-46CA-ACE8-A2BEA1F4498B}" presName="Name25" presStyleLbl="parChTrans1D2" presStyleIdx="0" presStyleCnt="2"/>
      <dgm:spPr/>
    </dgm:pt>
    <dgm:pt modelId="{DE3FFBBC-58AB-415C-9E6F-C28679975235}" type="pres">
      <dgm:prSet presAssocID="{0F763290-F46E-46CA-ACE8-A2BEA1F4498B}" presName="connTx" presStyleLbl="parChTrans1D2" presStyleIdx="0" presStyleCnt="2"/>
      <dgm:spPr/>
    </dgm:pt>
    <dgm:pt modelId="{B0A0B989-F60B-450F-8424-487E2FB68823}" type="pres">
      <dgm:prSet presAssocID="{B0EE2B27-DDAB-4781-9A77-9AEDE81282CB}" presName="Name30" presStyleCnt="0"/>
      <dgm:spPr/>
    </dgm:pt>
    <dgm:pt modelId="{75B70274-6F0B-4A58-982A-547D7837DE81}" type="pres">
      <dgm:prSet presAssocID="{B0EE2B27-DDAB-4781-9A77-9AEDE81282CB}" presName="level2Shape" presStyleLbl="node2" presStyleIdx="0" presStyleCnt="2"/>
      <dgm:spPr/>
    </dgm:pt>
    <dgm:pt modelId="{E7D80BB1-B761-461A-B5DD-4787F489B699}" type="pres">
      <dgm:prSet presAssocID="{B0EE2B27-DDAB-4781-9A77-9AEDE81282CB}" presName="hierChild3" presStyleCnt="0"/>
      <dgm:spPr/>
    </dgm:pt>
    <dgm:pt modelId="{7F0FCC00-5E90-4116-BE2B-0EDD740D54B9}" type="pres">
      <dgm:prSet presAssocID="{1F1A3495-E17F-4992-8114-34071139E908}" presName="Name25" presStyleLbl="parChTrans1D3" presStyleIdx="0" presStyleCnt="6"/>
      <dgm:spPr/>
    </dgm:pt>
    <dgm:pt modelId="{5C417443-1F37-4DF6-9900-D263B6DCEF42}" type="pres">
      <dgm:prSet presAssocID="{1F1A3495-E17F-4992-8114-34071139E908}" presName="connTx" presStyleLbl="parChTrans1D3" presStyleIdx="0" presStyleCnt="6"/>
      <dgm:spPr/>
    </dgm:pt>
    <dgm:pt modelId="{4CE08167-635D-4DD4-8DCB-1223E3CCB6AB}" type="pres">
      <dgm:prSet presAssocID="{4D05BEEF-B790-4C37-ADF5-FD883739859F}" presName="Name30" presStyleCnt="0"/>
      <dgm:spPr/>
    </dgm:pt>
    <dgm:pt modelId="{ECE91CA8-B1E9-4B8E-9AC7-BBEBC437D3F9}" type="pres">
      <dgm:prSet presAssocID="{4D05BEEF-B790-4C37-ADF5-FD883739859F}" presName="level2Shape" presStyleLbl="node3" presStyleIdx="0" presStyleCnt="6"/>
      <dgm:spPr/>
    </dgm:pt>
    <dgm:pt modelId="{B2BCF0A9-3A01-4FBC-8564-DD6E05D8EFC8}" type="pres">
      <dgm:prSet presAssocID="{4D05BEEF-B790-4C37-ADF5-FD883739859F}" presName="hierChild3" presStyleCnt="0"/>
      <dgm:spPr/>
    </dgm:pt>
    <dgm:pt modelId="{9243066D-8196-47EB-B7CC-C74DB2B0D4A9}" type="pres">
      <dgm:prSet presAssocID="{07167B7B-7224-46C2-8DD0-A077674E6ECE}" presName="Name25" presStyleLbl="parChTrans1D3" presStyleIdx="1" presStyleCnt="6"/>
      <dgm:spPr/>
    </dgm:pt>
    <dgm:pt modelId="{180743D0-2FCA-435C-8A98-874F673861BF}" type="pres">
      <dgm:prSet presAssocID="{07167B7B-7224-46C2-8DD0-A077674E6ECE}" presName="connTx" presStyleLbl="parChTrans1D3" presStyleIdx="1" presStyleCnt="6"/>
      <dgm:spPr/>
    </dgm:pt>
    <dgm:pt modelId="{22B6F716-7AAA-4B8E-8B76-DD62D569A5D6}" type="pres">
      <dgm:prSet presAssocID="{75CAE472-B8FF-40C2-AB27-257EC6D926CE}" presName="Name30" presStyleCnt="0"/>
      <dgm:spPr/>
    </dgm:pt>
    <dgm:pt modelId="{5775863E-E2EE-4691-B964-66CDC8A7B22B}" type="pres">
      <dgm:prSet presAssocID="{75CAE472-B8FF-40C2-AB27-257EC6D926CE}" presName="level2Shape" presStyleLbl="node3" presStyleIdx="1" presStyleCnt="6"/>
      <dgm:spPr/>
    </dgm:pt>
    <dgm:pt modelId="{C74CE21F-29C5-4D89-933F-6F96DC46591C}" type="pres">
      <dgm:prSet presAssocID="{75CAE472-B8FF-40C2-AB27-257EC6D926CE}" presName="hierChild3" presStyleCnt="0"/>
      <dgm:spPr/>
    </dgm:pt>
    <dgm:pt modelId="{CB23AB20-B558-4348-A1A6-09D2C29F8813}" type="pres">
      <dgm:prSet presAssocID="{4807D059-1759-49AF-B883-5C01607B8174}" presName="Name25" presStyleLbl="parChTrans1D3" presStyleIdx="2" presStyleCnt="6"/>
      <dgm:spPr/>
    </dgm:pt>
    <dgm:pt modelId="{27BB4B00-FC2F-4610-B972-2ED2D456A50E}" type="pres">
      <dgm:prSet presAssocID="{4807D059-1759-49AF-B883-5C01607B8174}" presName="connTx" presStyleLbl="parChTrans1D3" presStyleIdx="2" presStyleCnt="6"/>
      <dgm:spPr/>
    </dgm:pt>
    <dgm:pt modelId="{CED8BAA5-BBFA-4341-A948-B985796C0A76}" type="pres">
      <dgm:prSet presAssocID="{E3420667-1A9C-421A-A316-1241713007CA}" presName="Name30" presStyleCnt="0"/>
      <dgm:spPr/>
    </dgm:pt>
    <dgm:pt modelId="{7B5F4B18-A0C7-4274-AE0C-2B39F145F1D4}" type="pres">
      <dgm:prSet presAssocID="{E3420667-1A9C-421A-A316-1241713007CA}" presName="level2Shape" presStyleLbl="node3" presStyleIdx="2" presStyleCnt="6"/>
      <dgm:spPr/>
    </dgm:pt>
    <dgm:pt modelId="{9DFAD9D6-3099-4B00-8622-F9BE9508B9B9}" type="pres">
      <dgm:prSet presAssocID="{E3420667-1A9C-421A-A316-1241713007CA}" presName="hierChild3" presStyleCnt="0"/>
      <dgm:spPr/>
    </dgm:pt>
    <dgm:pt modelId="{B6C30155-34BE-45A2-BCC3-4DBE70DF1B81}" type="pres">
      <dgm:prSet presAssocID="{658F2FC6-033D-4586-95CB-C18CED5583EF}" presName="Name25" presStyleLbl="parChTrans1D2" presStyleIdx="1" presStyleCnt="2"/>
      <dgm:spPr/>
    </dgm:pt>
    <dgm:pt modelId="{F2279994-D1F3-4F5E-80AE-20F2FB1E3388}" type="pres">
      <dgm:prSet presAssocID="{658F2FC6-033D-4586-95CB-C18CED5583EF}" presName="connTx" presStyleLbl="parChTrans1D2" presStyleIdx="1" presStyleCnt="2"/>
      <dgm:spPr/>
    </dgm:pt>
    <dgm:pt modelId="{17CAC929-C938-47F5-B4B8-B9FD414D5BC9}" type="pres">
      <dgm:prSet presAssocID="{D956D4B0-ADEC-44A7-B0F1-ACF8781EF964}" presName="Name30" presStyleCnt="0"/>
      <dgm:spPr/>
    </dgm:pt>
    <dgm:pt modelId="{8EFAD65C-EF03-4DE8-928E-8D925D864E3C}" type="pres">
      <dgm:prSet presAssocID="{D956D4B0-ADEC-44A7-B0F1-ACF8781EF964}" presName="level2Shape" presStyleLbl="node2" presStyleIdx="1" presStyleCnt="2"/>
      <dgm:spPr/>
    </dgm:pt>
    <dgm:pt modelId="{04F2DB2E-3B0F-4C60-8BA4-6CFFAB5C8AE0}" type="pres">
      <dgm:prSet presAssocID="{D956D4B0-ADEC-44A7-B0F1-ACF8781EF964}" presName="hierChild3" presStyleCnt="0"/>
      <dgm:spPr/>
    </dgm:pt>
    <dgm:pt modelId="{BD8A6C53-219C-46C5-8548-0AB43F272D7D}" type="pres">
      <dgm:prSet presAssocID="{1B0F7FF4-0B25-40D8-A952-CA92E25330E2}" presName="Name25" presStyleLbl="parChTrans1D3" presStyleIdx="3" presStyleCnt="6"/>
      <dgm:spPr/>
    </dgm:pt>
    <dgm:pt modelId="{529D252A-7E31-4289-8709-EBE92C501234}" type="pres">
      <dgm:prSet presAssocID="{1B0F7FF4-0B25-40D8-A952-CA92E25330E2}" presName="connTx" presStyleLbl="parChTrans1D3" presStyleIdx="3" presStyleCnt="6"/>
      <dgm:spPr/>
    </dgm:pt>
    <dgm:pt modelId="{4FE2F6A0-1A17-4770-99F5-5FC8122F5A8A}" type="pres">
      <dgm:prSet presAssocID="{A7A338EB-152F-4318-A61F-CF95936A5BA3}" presName="Name30" presStyleCnt="0"/>
      <dgm:spPr/>
    </dgm:pt>
    <dgm:pt modelId="{08BD2550-8546-441C-ABCF-AC66372D8143}" type="pres">
      <dgm:prSet presAssocID="{A7A338EB-152F-4318-A61F-CF95936A5BA3}" presName="level2Shape" presStyleLbl="node3" presStyleIdx="3" presStyleCnt="6"/>
      <dgm:spPr/>
    </dgm:pt>
    <dgm:pt modelId="{5250AC19-404B-4F02-8F1D-4B403FA21FD9}" type="pres">
      <dgm:prSet presAssocID="{A7A338EB-152F-4318-A61F-CF95936A5BA3}" presName="hierChild3" presStyleCnt="0"/>
      <dgm:spPr/>
    </dgm:pt>
    <dgm:pt modelId="{EF353A1A-FDFE-4310-880A-BFA38D7AC80C}" type="pres">
      <dgm:prSet presAssocID="{44B46E0A-1F6C-47F5-BAB1-AAB97BF72605}" presName="Name25" presStyleLbl="parChTrans1D3" presStyleIdx="4" presStyleCnt="6"/>
      <dgm:spPr/>
    </dgm:pt>
    <dgm:pt modelId="{C06FF0EA-1CE2-4902-B548-8905900CD765}" type="pres">
      <dgm:prSet presAssocID="{44B46E0A-1F6C-47F5-BAB1-AAB97BF72605}" presName="connTx" presStyleLbl="parChTrans1D3" presStyleIdx="4" presStyleCnt="6"/>
      <dgm:spPr/>
    </dgm:pt>
    <dgm:pt modelId="{F7E080B5-1A70-42D4-8E03-70E27593CC8F}" type="pres">
      <dgm:prSet presAssocID="{029C91BF-0E73-4B01-ACA7-871CF653CCC3}" presName="Name30" presStyleCnt="0"/>
      <dgm:spPr/>
    </dgm:pt>
    <dgm:pt modelId="{46F0BBAB-3D00-4506-ADC7-FAE6E523C2D6}" type="pres">
      <dgm:prSet presAssocID="{029C91BF-0E73-4B01-ACA7-871CF653CCC3}" presName="level2Shape" presStyleLbl="node3" presStyleIdx="4" presStyleCnt="6"/>
      <dgm:spPr/>
    </dgm:pt>
    <dgm:pt modelId="{335A3518-F7ED-4CFA-B4F2-A71A0D941890}" type="pres">
      <dgm:prSet presAssocID="{029C91BF-0E73-4B01-ACA7-871CF653CCC3}" presName="hierChild3" presStyleCnt="0"/>
      <dgm:spPr/>
    </dgm:pt>
    <dgm:pt modelId="{7A675452-7F0B-4E5C-B149-ABBF37911FC7}" type="pres">
      <dgm:prSet presAssocID="{3D39D404-916C-4B6C-A403-0F694CACF5BB}" presName="Name25" presStyleLbl="parChTrans1D3" presStyleIdx="5" presStyleCnt="6"/>
      <dgm:spPr/>
    </dgm:pt>
    <dgm:pt modelId="{F975E0A2-D374-40E9-BAF8-CAB86D419B05}" type="pres">
      <dgm:prSet presAssocID="{3D39D404-916C-4B6C-A403-0F694CACF5BB}" presName="connTx" presStyleLbl="parChTrans1D3" presStyleIdx="5" presStyleCnt="6"/>
      <dgm:spPr/>
    </dgm:pt>
    <dgm:pt modelId="{548E189B-9753-40C5-A8A9-70CF1A63CDE4}" type="pres">
      <dgm:prSet presAssocID="{533B8156-8D49-4DC1-A4E9-767AB97A10CA}" presName="Name30" presStyleCnt="0"/>
      <dgm:spPr/>
    </dgm:pt>
    <dgm:pt modelId="{3E01BAD4-38E9-4789-AF16-CC68F16B1796}" type="pres">
      <dgm:prSet presAssocID="{533B8156-8D49-4DC1-A4E9-767AB97A10CA}" presName="level2Shape" presStyleLbl="node3" presStyleIdx="5" presStyleCnt="6"/>
      <dgm:spPr/>
    </dgm:pt>
    <dgm:pt modelId="{FD6B33D8-ACF3-447C-9190-1CF0DEF67172}" type="pres">
      <dgm:prSet presAssocID="{533B8156-8D49-4DC1-A4E9-767AB97A10CA}" presName="hierChild3" presStyleCnt="0"/>
      <dgm:spPr/>
    </dgm:pt>
    <dgm:pt modelId="{8D81F4EC-5777-49BA-B8D4-416953024AD8}" type="pres">
      <dgm:prSet presAssocID="{3034C2F2-6419-4DAE-8EE0-5EA7B98E6E0B}" presName="bgShapesFlow" presStyleCnt="0"/>
      <dgm:spPr/>
    </dgm:pt>
  </dgm:ptLst>
  <dgm:cxnLst>
    <dgm:cxn modelId="{E5BECC05-EE5A-49CD-A53B-8307CB616059}" type="presOf" srcId="{E3420667-1A9C-421A-A316-1241713007CA}" destId="{7B5F4B18-A0C7-4274-AE0C-2B39F145F1D4}" srcOrd="0" destOrd="0" presId="urn:microsoft.com/office/officeart/2005/8/layout/hierarchy5"/>
    <dgm:cxn modelId="{39EBCE08-3AA7-4146-8022-27781E34B1F6}" type="presOf" srcId="{07167B7B-7224-46C2-8DD0-A077674E6ECE}" destId="{180743D0-2FCA-435C-8A98-874F673861BF}" srcOrd="1" destOrd="0" presId="urn:microsoft.com/office/officeart/2005/8/layout/hierarchy5"/>
    <dgm:cxn modelId="{90DBB40A-5188-46FA-9DE6-9449AF747F50}" type="presOf" srcId="{533B8156-8D49-4DC1-A4E9-767AB97A10CA}" destId="{3E01BAD4-38E9-4789-AF16-CC68F16B1796}" srcOrd="0" destOrd="0" presId="urn:microsoft.com/office/officeart/2005/8/layout/hierarchy5"/>
    <dgm:cxn modelId="{AB5BA125-1C5C-47F1-BF02-24434297585A}" type="presOf" srcId="{4807D059-1759-49AF-B883-5C01607B8174}" destId="{27BB4B00-FC2F-4610-B972-2ED2D456A50E}" srcOrd="1" destOrd="0" presId="urn:microsoft.com/office/officeart/2005/8/layout/hierarchy5"/>
    <dgm:cxn modelId="{3740922F-8AB5-41C7-876E-F5611F5B45E3}" srcId="{D956D4B0-ADEC-44A7-B0F1-ACF8781EF964}" destId="{533B8156-8D49-4DC1-A4E9-767AB97A10CA}" srcOrd="2" destOrd="0" parTransId="{3D39D404-916C-4B6C-A403-0F694CACF5BB}" sibTransId="{905DD763-C371-423D-8217-E82CB4CFCCB1}"/>
    <dgm:cxn modelId="{D69A1D30-CED4-4AEC-92B8-693CD81AD860}" type="presOf" srcId="{4807D059-1759-49AF-B883-5C01607B8174}" destId="{CB23AB20-B558-4348-A1A6-09D2C29F8813}" srcOrd="0" destOrd="0" presId="urn:microsoft.com/office/officeart/2005/8/layout/hierarchy5"/>
    <dgm:cxn modelId="{49AB3830-2349-40BC-87A3-DF3F9336A1B0}" srcId="{B0EE2B27-DDAB-4781-9A77-9AEDE81282CB}" destId="{4D05BEEF-B790-4C37-ADF5-FD883739859F}" srcOrd="0" destOrd="0" parTransId="{1F1A3495-E17F-4992-8114-34071139E908}" sibTransId="{AA3EFD24-A63B-43A4-8F81-A61EC518F5B1}"/>
    <dgm:cxn modelId="{A80F5837-F820-47E4-A4F3-24AB5C703B6D}" type="presOf" srcId="{07167B7B-7224-46C2-8DD0-A077674E6ECE}" destId="{9243066D-8196-47EB-B7CC-C74DB2B0D4A9}" srcOrd="0" destOrd="0" presId="urn:microsoft.com/office/officeart/2005/8/layout/hierarchy5"/>
    <dgm:cxn modelId="{2626D737-D667-4367-B339-654ABA6C6BC7}" type="presOf" srcId="{0F763290-F46E-46CA-ACE8-A2BEA1F4498B}" destId="{DE3FFBBC-58AB-415C-9E6F-C28679975235}" srcOrd="1" destOrd="0" presId="urn:microsoft.com/office/officeart/2005/8/layout/hierarchy5"/>
    <dgm:cxn modelId="{66B51A3F-23EB-43DE-9A99-92071F94DAC7}" type="presOf" srcId="{029C91BF-0E73-4B01-ACA7-871CF653CCC3}" destId="{46F0BBAB-3D00-4506-ADC7-FAE6E523C2D6}" srcOrd="0" destOrd="0" presId="urn:microsoft.com/office/officeart/2005/8/layout/hierarchy5"/>
    <dgm:cxn modelId="{A93CCB61-81D5-4927-9646-97A2899F3A8E}" srcId="{C1926F3D-0D32-4224-8172-16B163B45816}" destId="{D956D4B0-ADEC-44A7-B0F1-ACF8781EF964}" srcOrd="1" destOrd="0" parTransId="{658F2FC6-033D-4586-95CB-C18CED5583EF}" sibTransId="{C7BEE7F9-4240-410B-BF1A-203EFCD4B4B5}"/>
    <dgm:cxn modelId="{85E94B47-7A20-4BB4-BEE8-FFCAE8E94862}" type="presOf" srcId="{A7A338EB-152F-4318-A61F-CF95936A5BA3}" destId="{08BD2550-8546-441C-ABCF-AC66372D8143}" srcOrd="0" destOrd="0" presId="urn:microsoft.com/office/officeart/2005/8/layout/hierarchy5"/>
    <dgm:cxn modelId="{B192C047-B82B-4666-B866-DA3C916BF142}" type="presOf" srcId="{44B46E0A-1F6C-47F5-BAB1-AAB97BF72605}" destId="{C06FF0EA-1CE2-4902-B548-8905900CD765}" srcOrd="1" destOrd="0" presId="urn:microsoft.com/office/officeart/2005/8/layout/hierarchy5"/>
    <dgm:cxn modelId="{40537B6C-310C-4B7D-B857-FA56418530AD}" type="presOf" srcId="{44B46E0A-1F6C-47F5-BAB1-AAB97BF72605}" destId="{EF353A1A-FDFE-4310-880A-BFA38D7AC80C}" srcOrd="0" destOrd="0" presId="urn:microsoft.com/office/officeart/2005/8/layout/hierarchy5"/>
    <dgm:cxn modelId="{1AF19572-84B0-4447-8B12-16D8E0064CB3}" type="presOf" srcId="{1B0F7FF4-0B25-40D8-A952-CA92E25330E2}" destId="{BD8A6C53-219C-46C5-8548-0AB43F272D7D}" srcOrd="0" destOrd="0" presId="urn:microsoft.com/office/officeart/2005/8/layout/hierarchy5"/>
    <dgm:cxn modelId="{CBA2BC73-5FEB-4F03-9658-3E8B42095E19}" srcId="{B0EE2B27-DDAB-4781-9A77-9AEDE81282CB}" destId="{E3420667-1A9C-421A-A316-1241713007CA}" srcOrd="2" destOrd="0" parTransId="{4807D059-1759-49AF-B883-5C01607B8174}" sibTransId="{98DA048D-1936-485D-9EAD-AC291A57ED0D}"/>
    <dgm:cxn modelId="{665A0159-1C4D-4680-BF68-C617BAAC47EF}" type="presOf" srcId="{D956D4B0-ADEC-44A7-B0F1-ACF8781EF964}" destId="{8EFAD65C-EF03-4DE8-928E-8D925D864E3C}" srcOrd="0" destOrd="0" presId="urn:microsoft.com/office/officeart/2005/8/layout/hierarchy5"/>
    <dgm:cxn modelId="{DB85707A-862A-441C-9929-3EA547ED97AF}" srcId="{B0EE2B27-DDAB-4781-9A77-9AEDE81282CB}" destId="{75CAE472-B8FF-40C2-AB27-257EC6D926CE}" srcOrd="1" destOrd="0" parTransId="{07167B7B-7224-46C2-8DD0-A077674E6ECE}" sibTransId="{3D1DDD5E-E83C-4618-9632-05BBECBF3B23}"/>
    <dgm:cxn modelId="{BF04F87F-276E-4D35-9F62-E65E9264C238}" type="presOf" srcId="{4D05BEEF-B790-4C37-ADF5-FD883739859F}" destId="{ECE91CA8-B1E9-4B8E-9AC7-BBEBC437D3F9}" srcOrd="0" destOrd="0" presId="urn:microsoft.com/office/officeart/2005/8/layout/hierarchy5"/>
    <dgm:cxn modelId="{8968D283-42B7-4121-8432-24DD59E9B9CD}" type="presOf" srcId="{1F1A3495-E17F-4992-8114-34071139E908}" destId="{5C417443-1F37-4DF6-9900-D263B6DCEF42}" srcOrd="1" destOrd="0" presId="urn:microsoft.com/office/officeart/2005/8/layout/hierarchy5"/>
    <dgm:cxn modelId="{454C3789-985C-4C09-9369-52AA9D58CA92}" type="presOf" srcId="{3034C2F2-6419-4DAE-8EE0-5EA7B98E6E0B}" destId="{B86AC40B-FE36-490B-BF5C-DA2AA07F27E4}" srcOrd="0" destOrd="0" presId="urn:microsoft.com/office/officeart/2005/8/layout/hierarchy5"/>
    <dgm:cxn modelId="{6748F78D-5356-428D-8A0A-24346FEDAB2F}" type="presOf" srcId="{B0EE2B27-DDAB-4781-9A77-9AEDE81282CB}" destId="{75B70274-6F0B-4A58-982A-547D7837DE81}" srcOrd="0" destOrd="0" presId="urn:microsoft.com/office/officeart/2005/8/layout/hierarchy5"/>
    <dgm:cxn modelId="{8805518F-F653-4FC7-B326-10BAFAC84140}" srcId="{D956D4B0-ADEC-44A7-B0F1-ACF8781EF964}" destId="{029C91BF-0E73-4B01-ACA7-871CF653CCC3}" srcOrd="1" destOrd="0" parTransId="{44B46E0A-1F6C-47F5-BAB1-AAB97BF72605}" sibTransId="{65642C6F-DA6B-47F5-AFBA-25A306DC6C44}"/>
    <dgm:cxn modelId="{624B4393-2E6E-4A97-AEEC-BF02AFECBDA7}" type="presOf" srcId="{1F1A3495-E17F-4992-8114-34071139E908}" destId="{7F0FCC00-5E90-4116-BE2B-0EDD740D54B9}" srcOrd="0" destOrd="0" presId="urn:microsoft.com/office/officeart/2005/8/layout/hierarchy5"/>
    <dgm:cxn modelId="{3A3638A0-2D2C-49C5-9C0E-5E43A7EB5A1F}" type="presOf" srcId="{1B0F7FF4-0B25-40D8-A952-CA92E25330E2}" destId="{529D252A-7E31-4289-8709-EBE92C501234}" srcOrd="1" destOrd="0" presId="urn:microsoft.com/office/officeart/2005/8/layout/hierarchy5"/>
    <dgm:cxn modelId="{98E003A7-84ED-4870-B3A1-E733F5B82DA8}" type="presOf" srcId="{0F763290-F46E-46CA-ACE8-A2BEA1F4498B}" destId="{BB9F752C-D044-42CC-B6A6-9184551352B4}" srcOrd="0" destOrd="0" presId="urn:microsoft.com/office/officeart/2005/8/layout/hierarchy5"/>
    <dgm:cxn modelId="{EDA9CFAB-D122-4773-AAA9-2C7A4E6FFB25}" type="presOf" srcId="{C1926F3D-0D32-4224-8172-16B163B45816}" destId="{79A5FB6F-26FB-4048-B852-6E22F47562A0}" srcOrd="0" destOrd="0" presId="urn:microsoft.com/office/officeart/2005/8/layout/hierarchy5"/>
    <dgm:cxn modelId="{127543AC-966E-410E-82E1-7D3CC3A463FC}" type="presOf" srcId="{658F2FC6-033D-4586-95CB-C18CED5583EF}" destId="{F2279994-D1F3-4F5E-80AE-20F2FB1E3388}" srcOrd="1" destOrd="0" presId="urn:microsoft.com/office/officeart/2005/8/layout/hierarchy5"/>
    <dgm:cxn modelId="{D6094BB1-D937-4ADF-9791-FC3E4E5B41C3}" type="presOf" srcId="{658F2FC6-033D-4586-95CB-C18CED5583EF}" destId="{B6C30155-34BE-45A2-BCC3-4DBE70DF1B81}" srcOrd="0" destOrd="0" presId="urn:microsoft.com/office/officeart/2005/8/layout/hierarchy5"/>
    <dgm:cxn modelId="{6EF648B2-C521-4658-AC03-D50A69D27868}" type="presOf" srcId="{3D39D404-916C-4B6C-A403-0F694CACF5BB}" destId="{7A675452-7F0B-4E5C-B149-ABBF37911FC7}" srcOrd="0" destOrd="0" presId="urn:microsoft.com/office/officeart/2005/8/layout/hierarchy5"/>
    <dgm:cxn modelId="{DC4717BC-8E77-4BDD-9D71-16EEE5B9B66F}" srcId="{3034C2F2-6419-4DAE-8EE0-5EA7B98E6E0B}" destId="{C1926F3D-0D32-4224-8172-16B163B45816}" srcOrd="0" destOrd="0" parTransId="{12DAC6A1-6D03-43F7-A760-CA6C9E0FFA59}" sibTransId="{8EB39DDD-EC4F-4C6C-B7FB-9132FF2AB0B2}"/>
    <dgm:cxn modelId="{0FC777DB-5DD4-4C11-B645-48C73C846783}" type="presOf" srcId="{75CAE472-B8FF-40C2-AB27-257EC6D926CE}" destId="{5775863E-E2EE-4691-B964-66CDC8A7B22B}" srcOrd="0" destOrd="0" presId="urn:microsoft.com/office/officeart/2005/8/layout/hierarchy5"/>
    <dgm:cxn modelId="{9A29D6E3-7698-497C-ADA9-6C81CA7B2F56}" srcId="{C1926F3D-0D32-4224-8172-16B163B45816}" destId="{B0EE2B27-DDAB-4781-9A77-9AEDE81282CB}" srcOrd="0" destOrd="0" parTransId="{0F763290-F46E-46CA-ACE8-A2BEA1F4498B}" sibTransId="{FAF9909D-9261-43F5-A454-47953FCFA0C4}"/>
    <dgm:cxn modelId="{B27B4AF7-7073-4ED9-B4C1-77029E409783}" type="presOf" srcId="{3D39D404-916C-4B6C-A403-0F694CACF5BB}" destId="{F975E0A2-D374-40E9-BAF8-CAB86D419B05}" srcOrd="1" destOrd="0" presId="urn:microsoft.com/office/officeart/2005/8/layout/hierarchy5"/>
    <dgm:cxn modelId="{A02471FA-91B8-4A44-AF2A-71AC3BAC0E31}" srcId="{D956D4B0-ADEC-44A7-B0F1-ACF8781EF964}" destId="{A7A338EB-152F-4318-A61F-CF95936A5BA3}" srcOrd="0" destOrd="0" parTransId="{1B0F7FF4-0B25-40D8-A952-CA92E25330E2}" sibTransId="{8F4BF01C-A711-4BF4-9C27-3DF10C0D4DC6}"/>
    <dgm:cxn modelId="{8FA38175-04B6-43AD-A0C9-F3D24D74B0ED}" type="presParOf" srcId="{B86AC40B-FE36-490B-BF5C-DA2AA07F27E4}" destId="{4F1F6BC4-3378-4E0F-859C-335F49D9ACF6}" srcOrd="0" destOrd="0" presId="urn:microsoft.com/office/officeart/2005/8/layout/hierarchy5"/>
    <dgm:cxn modelId="{7EA1FBC4-1E19-4422-939E-37CCB15F6DA2}" type="presParOf" srcId="{4F1F6BC4-3378-4E0F-859C-335F49D9ACF6}" destId="{D767346A-6F8A-4C08-9BDB-421A92D0C5BE}" srcOrd="0" destOrd="0" presId="urn:microsoft.com/office/officeart/2005/8/layout/hierarchy5"/>
    <dgm:cxn modelId="{38D9528F-BED3-47BD-98F2-774CC930D499}" type="presParOf" srcId="{D767346A-6F8A-4C08-9BDB-421A92D0C5BE}" destId="{939EDFD7-F07C-433F-B703-3E8CD2E6EAF5}" srcOrd="0" destOrd="0" presId="urn:microsoft.com/office/officeart/2005/8/layout/hierarchy5"/>
    <dgm:cxn modelId="{A9CF98D5-58D0-4B19-9BAD-8B1387248B4B}" type="presParOf" srcId="{939EDFD7-F07C-433F-B703-3E8CD2E6EAF5}" destId="{79A5FB6F-26FB-4048-B852-6E22F47562A0}" srcOrd="0" destOrd="0" presId="urn:microsoft.com/office/officeart/2005/8/layout/hierarchy5"/>
    <dgm:cxn modelId="{D792E90B-126E-46BA-8024-384B8EA6F56D}" type="presParOf" srcId="{939EDFD7-F07C-433F-B703-3E8CD2E6EAF5}" destId="{BD64DAF3-E13F-4C32-B8BB-66DF5BEE245E}" srcOrd="1" destOrd="0" presId="urn:microsoft.com/office/officeart/2005/8/layout/hierarchy5"/>
    <dgm:cxn modelId="{588ECC3F-BC2B-40A7-9B88-1A900D02504C}" type="presParOf" srcId="{BD64DAF3-E13F-4C32-B8BB-66DF5BEE245E}" destId="{BB9F752C-D044-42CC-B6A6-9184551352B4}" srcOrd="0" destOrd="0" presId="urn:microsoft.com/office/officeart/2005/8/layout/hierarchy5"/>
    <dgm:cxn modelId="{913EDD6E-80B4-40DF-8DB6-98E6C128451A}" type="presParOf" srcId="{BB9F752C-D044-42CC-B6A6-9184551352B4}" destId="{DE3FFBBC-58AB-415C-9E6F-C28679975235}" srcOrd="0" destOrd="0" presId="urn:microsoft.com/office/officeart/2005/8/layout/hierarchy5"/>
    <dgm:cxn modelId="{D1B3BF09-619A-4B51-89F0-AE7979FEB596}" type="presParOf" srcId="{BD64DAF3-E13F-4C32-B8BB-66DF5BEE245E}" destId="{B0A0B989-F60B-450F-8424-487E2FB68823}" srcOrd="1" destOrd="0" presId="urn:microsoft.com/office/officeart/2005/8/layout/hierarchy5"/>
    <dgm:cxn modelId="{95E598F8-FDBF-4E0E-BCF4-7B662848E34E}" type="presParOf" srcId="{B0A0B989-F60B-450F-8424-487E2FB68823}" destId="{75B70274-6F0B-4A58-982A-547D7837DE81}" srcOrd="0" destOrd="0" presId="urn:microsoft.com/office/officeart/2005/8/layout/hierarchy5"/>
    <dgm:cxn modelId="{C7609372-7229-4551-8527-1985E4DCFD7C}" type="presParOf" srcId="{B0A0B989-F60B-450F-8424-487E2FB68823}" destId="{E7D80BB1-B761-461A-B5DD-4787F489B699}" srcOrd="1" destOrd="0" presId="urn:microsoft.com/office/officeart/2005/8/layout/hierarchy5"/>
    <dgm:cxn modelId="{4F102C22-F377-4E25-B5DC-7E7851147D7A}" type="presParOf" srcId="{E7D80BB1-B761-461A-B5DD-4787F489B699}" destId="{7F0FCC00-5E90-4116-BE2B-0EDD740D54B9}" srcOrd="0" destOrd="0" presId="urn:microsoft.com/office/officeart/2005/8/layout/hierarchy5"/>
    <dgm:cxn modelId="{CFBA40BE-595A-41F3-B08D-8680D551781B}" type="presParOf" srcId="{7F0FCC00-5E90-4116-BE2B-0EDD740D54B9}" destId="{5C417443-1F37-4DF6-9900-D263B6DCEF42}" srcOrd="0" destOrd="0" presId="urn:microsoft.com/office/officeart/2005/8/layout/hierarchy5"/>
    <dgm:cxn modelId="{B38FA050-4BCE-407A-AA35-E2C6FA75F911}" type="presParOf" srcId="{E7D80BB1-B761-461A-B5DD-4787F489B699}" destId="{4CE08167-635D-4DD4-8DCB-1223E3CCB6AB}" srcOrd="1" destOrd="0" presId="urn:microsoft.com/office/officeart/2005/8/layout/hierarchy5"/>
    <dgm:cxn modelId="{30B0F446-1618-4D95-9C7F-FC5EE5162034}" type="presParOf" srcId="{4CE08167-635D-4DD4-8DCB-1223E3CCB6AB}" destId="{ECE91CA8-B1E9-4B8E-9AC7-BBEBC437D3F9}" srcOrd="0" destOrd="0" presId="urn:microsoft.com/office/officeart/2005/8/layout/hierarchy5"/>
    <dgm:cxn modelId="{6738D194-CFE5-4BCC-8ECF-95472138DEED}" type="presParOf" srcId="{4CE08167-635D-4DD4-8DCB-1223E3CCB6AB}" destId="{B2BCF0A9-3A01-4FBC-8564-DD6E05D8EFC8}" srcOrd="1" destOrd="0" presId="urn:microsoft.com/office/officeart/2005/8/layout/hierarchy5"/>
    <dgm:cxn modelId="{C66B6E43-02C0-4435-B194-5970D53B6738}" type="presParOf" srcId="{E7D80BB1-B761-461A-B5DD-4787F489B699}" destId="{9243066D-8196-47EB-B7CC-C74DB2B0D4A9}" srcOrd="2" destOrd="0" presId="urn:microsoft.com/office/officeart/2005/8/layout/hierarchy5"/>
    <dgm:cxn modelId="{7CBD30C0-AE33-4D97-9568-A509DB469E07}" type="presParOf" srcId="{9243066D-8196-47EB-B7CC-C74DB2B0D4A9}" destId="{180743D0-2FCA-435C-8A98-874F673861BF}" srcOrd="0" destOrd="0" presId="urn:microsoft.com/office/officeart/2005/8/layout/hierarchy5"/>
    <dgm:cxn modelId="{D870871B-3AA8-4D47-94BB-B505800B5022}" type="presParOf" srcId="{E7D80BB1-B761-461A-B5DD-4787F489B699}" destId="{22B6F716-7AAA-4B8E-8B76-DD62D569A5D6}" srcOrd="3" destOrd="0" presId="urn:microsoft.com/office/officeart/2005/8/layout/hierarchy5"/>
    <dgm:cxn modelId="{ED997E16-DFCB-4BA2-B89D-DFBBCCFFA239}" type="presParOf" srcId="{22B6F716-7AAA-4B8E-8B76-DD62D569A5D6}" destId="{5775863E-E2EE-4691-B964-66CDC8A7B22B}" srcOrd="0" destOrd="0" presId="urn:microsoft.com/office/officeart/2005/8/layout/hierarchy5"/>
    <dgm:cxn modelId="{479D6E6C-0A89-453F-9C8D-048353E001FF}" type="presParOf" srcId="{22B6F716-7AAA-4B8E-8B76-DD62D569A5D6}" destId="{C74CE21F-29C5-4D89-933F-6F96DC46591C}" srcOrd="1" destOrd="0" presId="urn:microsoft.com/office/officeart/2005/8/layout/hierarchy5"/>
    <dgm:cxn modelId="{2AB0B159-55BA-4CD1-9F27-4BEAFB9DE5EE}" type="presParOf" srcId="{E7D80BB1-B761-461A-B5DD-4787F489B699}" destId="{CB23AB20-B558-4348-A1A6-09D2C29F8813}" srcOrd="4" destOrd="0" presId="urn:microsoft.com/office/officeart/2005/8/layout/hierarchy5"/>
    <dgm:cxn modelId="{3593277B-1B19-4725-B0E4-7D29619D01ED}" type="presParOf" srcId="{CB23AB20-B558-4348-A1A6-09D2C29F8813}" destId="{27BB4B00-FC2F-4610-B972-2ED2D456A50E}" srcOrd="0" destOrd="0" presId="urn:microsoft.com/office/officeart/2005/8/layout/hierarchy5"/>
    <dgm:cxn modelId="{260086AF-86A9-4C69-80E3-9E7DD575FFDD}" type="presParOf" srcId="{E7D80BB1-B761-461A-B5DD-4787F489B699}" destId="{CED8BAA5-BBFA-4341-A948-B985796C0A76}" srcOrd="5" destOrd="0" presId="urn:microsoft.com/office/officeart/2005/8/layout/hierarchy5"/>
    <dgm:cxn modelId="{DF443B06-440C-4F8E-93B8-DE294A49D01D}" type="presParOf" srcId="{CED8BAA5-BBFA-4341-A948-B985796C0A76}" destId="{7B5F4B18-A0C7-4274-AE0C-2B39F145F1D4}" srcOrd="0" destOrd="0" presId="urn:microsoft.com/office/officeart/2005/8/layout/hierarchy5"/>
    <dgm:cxn modelId="{9CA04A7B-68CE-46CB-BF8D-ABAB13BA847E}" type="presParOf" srcId="{CED8BAA5-BBFA-4341-A948-B985796C0A76}" destId="{9DFAD9D6-3099-4B00-8622-F9BE9508B9B9}" srcOrd="1" destOrd="0" presId="urn:microsoft.com/office/officeart/2005/8/layout/hierarchy5"/>
    <dgm:cxn modelId="{E2815AA4-9A4A-4283-BF0F-2B48E49BEAC7}" type="presParOf" srcId="{BD64DAF3-E13F-4C32-B8BB-66DF5BEE245E}" destId="{B6C30155-34BE-45A2-BCC3-4DBE70DF1B81}" srcOrd="2" destOrd="0" presId="urn:microsoft.com/office/officeart/2005/8/layout/hierarchy5"/>
    <dgm:cxn modelId="{D95CCA9A-9CFA-4852-A3B0-DC66FB4F3A18}" type="presParOf" srcId="{B6C30155-34BE-45A2-BCC3-4DBE70DF1B81}" destId="{F2279994-D1F3-4F5E-80AE-20F2FB1E3388}" srcOrd="0" destOrd="0" presId="urn:microsoft.com/office/officeart/2005/8/layout/hierarchy5"/>
    <dgm:cxn modelId="{63719037-A853-4551-A241-6D2DBCEB183B}" type="presParOf" srcId="{BD64DAF3-E13F-4C32-B8BB-66DF5BEE245E}" destId="{17CAC929-C938-47F5-B4B8-B9FD414D5BC9}" srcOrd="3" destOrd="0" presId="urn:microsoft.com/office/officeart/2005/8/layout/hierarchy5"/>
    <dgm:cxn modelId="{83B6343B-DC5C-4627-A2A2-71C6BF6E791C}" type="presParOf" srcId="{17CAC929-C938-47F5-B4B8-B9FD414D5BC9}" destId="{8EFAD65C-EF03-4DE8-928E-8D925D864E3C}" srcOrd="0" destOrd="0" presId="urn:microsoft.com/office/officeart/2005/8/layout/hierarchy5"/>
    <dgm:cxn modelId="{726601FE-D8E3-43E2-9CCA-AE265FC0242A}" type="presParOf" srcId="{17CAC929-C938-47F5-B4B8-B9FD414D5BC9}" destId="{04F2DB2E-3B0F-4C60-8BA4-6CFFAB5C8AE0}" srcOrd="1" destOrd="0" presId="urn:microsoft.com/office/officeart/2005/8/layout/hierarchy5"/>
    <dgm:cxn modelId="{0B8AAA6E-39BE-460A-973B-253A2EA2946E}" type="presParOf" srcId="{04F2DB2E-3B0F-4C60-8BA4-6CFFAB5C8AE0}" destId="{BD8A6C53-219C-46C5-8548-0AB43F272D7D}" srcOrd="0" destOrd="0" presId="urn:microsoft.com/office/officeart/2005/8/layout/hierarchy5"/>
    <dgm:cxn modelId="{A1040883-55CB-438E-B698-5421B0AF6BCB}" type="presParOf" srcId="{BD8A6C53-219C-46C5-8548-0AB43F272D7D}" destId="{529D252A-7E31-4289-8709-EBE92C501234}" srcOrd="0" destOrd="0" presId="urn:microsoft.com/office/officeart/2005/8/layout/hierarchy5"/>
    <dgm:cxn modelId="{6F7F1B61-24A0-4839-9392-9135A7CEE0DE}" type="presParOf" srcId="{04F2DB2E-3B0F-4C60-8BA4-6CFFAB5C8AE0}" destId="{4FE2F6A0-1A17-4770-99F5-5FC8122F5A8A}" srcOrd="1" destOrd="0" presId="urn:microsoft.com/office/officeart/2005/8/layout/hierarchy5"/>
    <dgm:cxn modelId="{15A19E5D-CAC9-411B-911A-BE09B8D5B378}" type="presParOf" srcId="{4FE2F6A0-1A17-4770-99F5-5FC8122F5A8A}" destId="{08BD2550-8546-441C-ABCF-AC66372D8143}" srcOrd="0" destOrd="0" presId="urn:microsoft.com/office/officeart/2005/8/layout/hierarchy5"/>
    <dgm:cxn modelId="{E750C7A5-2C9D-4D73-86C0-72943698C0E7}" type="presParOf" srcId="{4FE2F6A0-1A17-4770-99F5-5FC8122F5A8A}" destId="{5250AC19-404B-4F02-8F1D-4B403FA21FD9}" srcOrd="1" destOrd="0" presId="urn:microsoft.com/office/officeart/2005/8/layout/hierarchy5"/>
    <dgm:cxn modelId="{107CEA4B-0754-4339-BB37-C3F20B64FF62}" type="presParOf" srcId="{04F2DB2E-3B0F-4C60-8BA4-6CFFAB5C8AE0}" destId="{EF353A1A-FDFE-4310-880A-BFA38D7AC80C}" srcOrd="2" destOrd="0" presId="urn:microsoft.com/office/officeart/2005/8/layout/hierarchy5"/>
    <dgm:cxn modelId="{31EE9A96-6F0F-4A37-8386-D19BB5414319}" type="presParOf" srcId="{EF353A1A-FDFE-4310-880A-BFA38D7AC80C}" destId="{C06FF0EA-1CE2-4902-B548-8905900CD765}" srcOrd="0" destOrd="0" presId="urn:microsoft.com/office/officeart/2005/8/layout/hierarchy5"/>
    <dgm:cxn modelId="{1949D999-624F-4096-87EE-5D907EB8B41C}" type="presParOf" srcId="{04F2DB2E-3B0F-4C60-8BA4-6CFFAB5C8AE0}" destId="{F7E080B5-1A70-42D4-8E03-70E27593CC8F}" srcOrd="3" destOrd="0" presId="urn:microsoft.com/office/officeart/2005/8/layout/hierarchy5"/>
    <dgm:cxn modelId="{CD1DB7A2-B6CF-472E-8C36-5FA41D116FCA}" type="presParOf" srcId="{F7E080B5-1A70-42D4-8E03-70E27593CC8F}" destId="{46F0BBAB-3D00-4506-ADC7-FAE6E523C2D6}" srcOrd="0" destOrd="0" presId="urn:microsoft.com/office/officeart/2005/8/layout/hierarchy5"/>
    <dgm:cxn modelId="{4EA1CE99-4E0C-41B3-8308-37680CA35ABE}" type="presParOf" srcId="{F7E080B5-1A70-42D4-8E03-70E27593CC8F}" destId="{335A3518-F7ED-4CFA-B4F2-A71A0D941890}" srcOrd="1" destOrd="0" presId="urn:microsoft.com/office/officeart/2005/8/layout/hierarchy5"/>
    <dgm:cxn modelId="{CA96E1C9-9EB3-4B99-BF76-0C0DD91E3215}" type="presParOf" srcId="{04F2DB2E-3B0F-4C60-8BA4-6CFFAB5C8AE0}" destId="{7A675452-7F0B-4E5C-B149-ABBF37911FC7}" srcOrd="4" destOrd="0" presId="urn:microsoft.com/office/officeart/2005/8/layout/hierarchy5"/>
    <dgm:cxn modelId="{6DBC8C82-2AEA-44CA-BA68-737609D2D4B5}" type="presParOf" srcId="{7A675452-7F0B-4E5C-B149-ABBF37911FC7}" destId="{F975E0A2-D374-40E9-BAF8-CAB86D419B05}" srcOrd="0" destOrd="0" presId="urn:microsoft.com/office/officeart/2005/8/layout/hierarchy5"/>
    <dgm:cxn modelId="{C7FD432D-0A46-4680-82B3-2C75408F1AA4}" type="presParOf" srcId="{04F2DB2E-3B0F-4C60-8BA4-6CFFAB5C8AE0}" destId="{548E189B-9753-40C5-A8A9-70CF1A63CDE4}" srcOrd="5" destOrd="0" presId="urn:microsoft.com/office/officeart/2005/8/layout/hierarchy5"/>
    <dgm:cxn modelId="{0F46DFBA-F6F3-4B83-B66B-C42B4C004E01}" type="presParOf" srcId="{548E189B-9753-40C5-A8A9-70CF1A63CDE4}" destId="{3E01BAD4-38E9-4789-AF16-CC68F16B1796}" srcOrd="0" destOrd="0" presId="urn:microsoft.com/office/officeart/2005/8/layout/hierarchy5"/>
    <dgm:cxn modelId="{0B81F2C5-75F6-4F3E-9074-618A7107D756}" type="presParOf" srcId="{548E189B-9753-40C5-A8A9-70CF1A63CDE4}" destId="{FD6B33D8-ACF3-447C-9190-1CF0DEF67172}" srcOrd="1" destOrd="0" presId="urn:microsoft.com/office/officeart/2005/8/layout/hierarchy5"/>
    <dgm:cxn modelId="{0C3C7E9C-4E38-4733-9AB3-19260769E41D}" type="presParOf" srcId="{B86AC40B-FE36-490B-BF5C-DA2AA07F27E4}" destId="{8D81F4EC-5777-49BA-B8D4-416953024AD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A3DB3-012A-488F-8F01-1A0C755BC997}">
      <dsp:nvSpPr>
        <dsp:cNvPr id="0" name=""/>
        <dsp:cNvSpPr/>
      </dsp:nvSpPr>
      <dsp:spPr>
        <a:xfrm>
          <a:off x="6228189" y="142103"/>
          <a:ext cx="2252781" cy="2252781"/>
        </a:xfrm>
        <a:prstGeom prst="rect">
          <a:avLst/>
        </a:prstGeom>
        <a:blipFill dpi="0" rotWithShape="0">
          <a:blip xmlns:r="http://schemas.openxmlformats.org/officeDocument/2006/relationships" r:embed="rId1"/>
          <a:srcRect/>
          <a:stretch>
            <a:fillRect l="-259613" t="-114752" r="-161757" b="-78148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228189" y="142103"/>
        <a:ext cx="2252781" cy="2252781"/>
      </dsp:txXfrm>
    </dsp:sp>
    <dsp:sp modelId="{79D4D2FC-5C67-4473-B6BD-84A45F43E6DF}">
      <dsp:nvSpPr>
        <dsp:cNvPr id="0" name=""/>
        <dsp:cNvSpPr/>
      </dsp:nvSpPr>
      <dsp:spPr>
        <a:xfrm>
          <a:off x="2356109" y="269719"/>
          <a:ext cx="6365127" cy="6365127"/>
        </a:xfrm>
        <a:prstGeom prst="circularArrow">
          <a:avLst>
            <a:gd name="adj1" fmla="val 6902"/>
            <a:gd name="adj2" fmla="val 465311"/>
            <a:gd name="adj3" fmla="val 151196"/>
            <a:gd name="adj4" fmla="val 20220248"/>
            <a:gd name="adj5" fmla="val 80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CCC4C-7F0C-4537-A836-EAF0EB9CF341}">
      <dsp:nvSpPr>
        <dsp:cNvPr id="0" name=""/>
        <dsp:cNvSpPr/>
      </dsp:nvSpPr>
      <dsp:spPr>
        <a:xfrm>
          <a:off x="6473014" y="3935083"/>
          <a:ext cx="2252781" cy="2252781"/>
        </a:xfrm>
        <a:prstGeom prst="rect">
          <a:avLst/>
        </a:prstGeom>
        <a:blipFill dpi="0" rotWithShape="0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70" t="25394" r="486" b="26422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 dirty="0"/>
            <a:t>.</a:t>
          </a:r>
        </a:p>
      </dsp:txBody>
      <dsp:txXfrm>
        <a:off x="6473014" y="3935083"/>
        <a:ext cx="2252781" cy="2252781"/>
      </dsp:txXfrm>
    </dsp:sp>
    <dsp:sp modelId="{51ABAAFD-6D09-469A-B124-F8724783C200}">
      <dsp:nvSpPr>
        <dsp:cNvPr id="0" name=""/>
        <dsp:cNvSpPr/>
      </dsp:nvSpPr>
      <dsp:spPr>
        <a:xfrm>
          <a:off x="2542877" y="67784"/>
          <a:ext cx="6365127" cy="6365127"/>
        </a:xfrm>
        <a:prstGeom prst="circularArrow">
          <a:avLst>
            <a:gd name="adj1" fmla="val 6902"/>
            <a:gd name="adj2" fmla="val 465311"/>
            <a:gd name="adj3" fmla="val 6308545"/>
            <a:gd name="adj4" fmla="val 4437997"/>
            <a:gd name="adj5" fmla="val 80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22C5F-9FA3-46F4-BBF3-A0B370FED4DD}">
      <dsp:nvSpPr>
        <dsp:cNvPr id="0" name=""/>
        <dsp:cNvSpPr/>
      </dsp:nvSpPr>
      <dsp:spPr>
        <a:xfrm>
          <a:off x="2419536" y="3942994"/>
          <a:ext cx="2252781" cy="2252781"/>
        </a:xfrm>
        <a:prstGeom prst="rect">
          <a:avLst/>
        </a:prstGeom>
        <a:blipFill dpi="0" rotWithShape="0">
          <a:blip xmlns:r="http://schemas.openxmlformats.org/officeDocument/2006/relationships" r:embed="rId3"/>
          <a:srcRect/>
          <a:stretch>
            <a:fillRect l="1345" t="15734" r="347" b="15034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 dirty="0"/>
            <a:t>.</a:t>
          </a:r>
        </a:p>
      </dsp:txBody>
      <dsp:txXfrm>
        <a:off x="2419536" y="3942994"/>
        <a:ext cx="2252781" cy="2252781"/>
      </dsp:txXfrm>
    </dsp:sp>
    <dsp:sp modelId="{2B3942F1-B474-4465-BD06-61980508CF5D}">
      <dsp:nvSpPr>
        <dsp:cNvPr id="0" name=""/>
        <dsp:cNvSpPr/>
      </dsp:nvSpPr>
      <dsp:spPr>
        <a:xfrm>
          <a:off x="2274731" y="-57033"/>
          <a:ext cx="6365127" cy="6365127"/>
        </a:xfrm>
        <a:prstGeom prst="circularArrow">
          <a:avLst>
            <a:gd name="adj1" fmla="val 6902"/>
            <a:gd name="adj2" fmla="val 465311"/>
            <a:gd name="adj3" fmla="val 11274341"/>
            <a:gd name="adj4" fmla="val 9745264"/>
            <a:gd name="adj5" fmla="val 80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42BA5-EC28-426D-AFEB-0A9D741C6EF1}">
      <dsp:nvSpPr>
        <dsp:cNvPr id="0" name=""/>
        <dsp:cNvSpPr/>
      </dsp:nvSpPr>
      <dsp:spPr>
        <a:xfrm>
          <a:off x="2400389" y="142103"/>
          <a:ext cx="2252781" cy="2252781"/>
        </a:xfrm>
        <a:prstGeom prst="rect">
          <a:avLst/>
        </a:prstGeom>
        <a:blipFill rotWithShape="0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 dirty="0"/>
            <a:t>.</a:t>
          </a:r>
        </a:p>
      </dsp:txBody>
      <dsp:txXfrm>
        <a:off x="2400389" y="142103"/>
        <a:ext cx="2252781" cy="2252781"/>
      </dsp:txXfrm>
    </dsp:sp>
    <dsp:sp modelId="{7887937E-9382-4679-A52A-789B7F2232EA}">
      <dsp:nvSpPr>
        <dsp:cNvPr id="0" name=""/>
        <dsp:cNvSpPr/>
      </dsp:nvSpPr>
      <dsp:spPr>
        <a:xfrm>
          <a:off x="2258116" y="-169"/>
          <a:ext cx="6365127" cy="6365127"/>
        </a:xfrm>
        <a:prstGeom prst="circularArrow">
          <a:avLst>
            <a:gd name="adj1" fmla="val 6902"/>
            <a:gd name="adj2" fmla="val 465311"/>
            <a:gd name="adj3" fmla="val 16749586"/>
            <a:gd name="adj4" fmla="val 15185102"/>
            <a:gd name="adj5" fmla="val 80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5FB6F-26FB-4048-B852-6E22F47562A0}">
      <dsp:nvSpPr>
        <dsp:cNvPr id="0" name=""/>
        <dsp:cNvSpPr/>
      </dsp:nvSpPr>
      <dsp:spPr>
        <a:xfrm>
          <a:off x="248" y="2511612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Dataset</a:t>
          </a:r>
        </a:p>
      </dsp:txBody>
      <dsp:txXfrm>
        <a:off x="22209" y="2533573"/>
        <a:ext cx="1455716" cy="705897"/>
      </dsp:txXfrm>
    </dsp:sp>
    <dsp:sp modelId="{BB9F752C-D044-42CC-B6A6-9184551352B4}">
      <dsp:nvSpPr>
        <dsp:cNvPr id="0" name=""/>
        <dsp:cNvSpPr/>
      </dsp:nvSpPr>
      <dsp:spPr>
        <a:xfrm rot="17692822">
          <a:off x="1086931" y="2228113"/>
          <a:ext cx="1425766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1425766" y="11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4170" y="2204159"/>
        <a:ext cx="71288" cy="71288"/>
      </dsp:txXfrm>
    </dsp:sp>
    <dsp:sp modelId="{75B70274-6F0B-4A58-982A-547D7837DE81}">
      <dsp:nvSpPr>
        <dsp:cNvPr id="0" name=""/>
        <dsp:cNvSpPr/>
      </dsp:nvSpPr>
      <dsp:spPr>
        <a:xfrm>
          <a:off x="2099742" y="1218174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Computer Simulated Data</a:t>
          </a:r>
        </a:p>
      </dsp:txBody>
      <dsp:txXfrm>
        <a:off x="2121703" y="1240135"/>
        <a:ext cx="1455716" cy="705897"/>
      </dsp:txXfrm>
    </dsp:sp>
    <dsp:sp modelId="{7F0FCC00-5E90-4116-BE2B-0EDD740D54B9}">
      <dsp:nvSpPr>
        <dsp:cNvPr id="0" name=""/>
        <dsp:cNvSpPr/>
      </dsp:nvSpPr>
      <dsp:spPr>
        <a:xfrm rot="18289469">
          <a:off x="3374100" y="1150248"/>
          <a:ext cx="1050416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1050416" y="116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3048" y="1135677"/>
        <a:ext cx="52520" cy="52520"/>
      </dsp:txXfrm>
    </dsp:sp>
    <dsp:sp modelId="{ECE91CA8-B1E9-4B8E-9AC7-BBEBC437D3F9}">
      <dsp:nvSpPr>
        <dsp:cNvPr id="0" name=""/>
        <dsp:cNvSpPr/>
      </dsp:nvSpPr>
      <dsp:spPr>
        <a:xfrm>
          <a:off x="4199236" y="355882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Moth-inspired Data (6000)</a:t>
          </a:r>
        </a:p>
      </dsp:txBody>
      <dsp:txXfrm>
        <a:off x="4221197" y="377843"/>
        <a:ext cx="1455716" cy="705897"/>
      </dsp:txXfrm>
    </dsp:sp>
    <dsp:sp modelId="{9243066D-8196-47EB-B7CC-C74DB2B0D4A9}">
      <dsp:nvSpPr>
        <dsp:cNvPr id="0" name=""/>
        <dsp:cNvSpPr/>
      </dsp:nvSpPr>
      <dsp:spPr>
        <a:xfrm>
          <a:off x="3599381" y="1581394"/>
          <a:ext cx="599855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599855" y="116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4312" y="1578087"/>
        <a:ext cx="29992" cy="29992"/>
      </dsp:txXfrm>
    </dsp:sp>
    <dsp:sp modelId="{5775863E-E2EE-4691-B964-66CDC8A7B22B}">
      <dsp:nvSpPr>
        <dsp:cNvPr id="0" name=""/>
        <dsp:cNvSpPr/>
      </dsp:nvSpPr>
      <dsp:spPr>
        <a:xfrm>
          <a:off x="4199236" y="1218174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Bayesian-inference Data (6000)</a:t>
          </a:r>
        </a:p>
      </dsp:txBody>
      <dsp:txXfrm>
        <a:off x="4221197" y="1240135"/>
        <a:ext cx="1455716" cy="705897"/>
      </dsp:txXfrm>
    </dsp:sp>
    <dsp:sp modelId="{CB23AB20-B558-4348-A1A6-09D2C29F8813}">
      <dsp:nvSpPr>
        <dsp:cNvPr id="0" name=""/>
        <dsp:cNvSpPr/>
      </dsp:nvSpPr>
      <dsp:spPr>
        <a:xfrm rot="3310531">
          <a:off x="3374100" y="2012540"/>
          <a:ext cx="1050416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1050416" y="116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3048" y="1997969"/>
        <a:ext cx="52520" cy="52520"/>
      </dsp:txXfrm>
    </dsp:sp>
    <dsp:sp modelId="{7B5F4B18-A0C7-4274-AE0C-2B39F145F1D4}">
      <dsp:nvSpPr>
        <dsp:cNvPr id="0" name=""/>
        <dsp:cNvSpPr/>
      </dsp:nvSpPr>
      <dsp:spPr>
        <a:xfrm>
          <a:off x="4199236" y="2080466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Fusion Data (6000)</a:t>
          </a:r>
        </a:p>
      </dsp:txBody>
      <dsp:txXfrm>
        <a:off x="4221197" y="2102427"/>
        <a:ext cx="1455716" cy="705897"/>
      </dsp:txXfrm>
    </dsp:sp>
    <dsp:sp modelId="{B6C30155-34BE-45A2-BCC3-4DBE70DF1B81}">
      <dsp:nvSpPr>
        <dsp:cNvPr id="0" name=""/>
        <dsp:cNvSpPr/>
      </dsp:nvSpPr>
      <dsp:spPr>
        <a:xfrm rot="3907178">
          <a:off x="1086931" y="3521552"/>
          <a:ext cx="1425766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1425766" y="11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4170" y="3497597"/>
        <a:ext cx="71288" cy="71288"/>
      </dsp:txXfrm>
    </dsp:sp>
    <dsp:sp modelId="{8EFAD65C-EF03-4DE8-928E-8D925D864E3C}">
      <dsp:nvSpPr>
        <dsp:cNvPr id="0" name=""/>
        <dsp:cNvSpPr/>
      </dsp:nvSpPr>
      <dsp:spPr>
        <a:xfrm>
          <a:off x="2099742" y="3805051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 Data</a:t>
          </a:r>
        </a:p>
      </dsp:txBody>
      <dsp:txXfrm>
        <a:off x="2121703" y="3827012"/>
        <a:ext cx="1455716" cy="705897"/>
      </dsp:txXfrm>
    </dsp:sp>
    <dsp:sp modelId="{BD8A6C53-219C-46C5-8548-0AB43F272D7D}">
      <dsp:nvSpPr>
        <dsp:cNvPr id="0" name=""/>
        <dsp:cNvSpPr/>
      </dsp:nvSpPr>
      <dsp:spPr>
        <a:xfrm rot="18289469">
          <a:off x="3374100" y="3737125"/>
          <a:ext cx="1050416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1050416" y="116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3048" y="3722554"/>
        <a:ext cx="52520" cy="52520"/>
      </dsp:txXfrm>
    </dsp:sp>
    <dsp:sp modelId="{08BD2550-8546-441C-ABCF-AC66372D8143}">
      <dsp:nvSpPr>
        <dsp:cNvPr id="0" name=""/>
        <dsp:cNvSpPr/>
      </dsp:nvSpPr>
      <dsp:spPr>
        <a:xfrm>
          <a:off x="4199236" y="2942758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Moth-inspired Data (120)</a:t>
          </a:r>
        </a:p>
      </dsp:txBody>
      <dsp:txXfrm>
        <a:off x="4221197" y="2964719"/>
        <a:ext cx="1455716" cy="705897"/>
      </dsp:txXfrm>
    </dsp:sp>
    <dsp:sp modelId="{EF353A1A-FDFE-4310-880A-BFA38D7AC80C}">
      <dsp:nvSpPr>
        <dsp:cNvPr id="0" name=""/>
        <dsp:cNvSpPr/>
      </dsp:nvSpPr>
      <dsp:spPr>
        <a:xfrm>
          <a:off x="3599381" y="4168271"/>
          <a:ext cx="599855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599855" y="116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84312" y="4164964"/>
        <a:ext cx="29992" cy="29992"/>
      </dsp:txXfrm>
    </dsp:sp>
    <dsp:sp modelId="{46F0BBAB-3D00-4506-ADC7-FAE6E523C2D6}">
      <dsp:nvSpPr>
        <dsp:cNvPr id="0" name=""/>
        <dsp:cNvSpPr/>
      </dsp:nvSpPr>
      <dsp:spPr>
        <a:xfrm>
          <a:off x="4199236" y="3805051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Bayesian-inference Data (120)</a:t>
          </a:r>
        </a:p>
      </dsp:txBody>
      <dsp:txXfrm>
        <a:off x="4221197" y="3827012"/>
        <a:ext cx="1455716" cy="705897"/>
      </dsp:txXfrm>
    </dsp:sp>
    <dsp:sp modelId="{7A675452-7F0B-4E5C-B149-ABBF37911FC7}">
      <dsp:nvSpPr>
        <dsp:cNvPr id="0" name=""/>
        <dsp:cNvSpPr/>
      </dsp:nvSpPr>
      <dsp:spPr>
        <a:xfrm rot="3310531">
          <a:off x="3374100" y="4599417"/>
          <a:ext cx="1050416" cy="23378"/>
        </a:xfrm>
        <a:custGeom>
          <a:avLst/>
          <a:gdLst/>
          <a:ahLst/>
          <a:cxnLst/>
          <a:rect l="0" t="0" r="0" b="0"/>
          <a:pathLst>
            <a:path>
              <a:moveTo>
                <a:pt x="0" y="11689"/>
              </a:moveTo>
              <a:lnTo>
                <a:pt x="1050416" y="116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3048" y="4584846"/>
        <a:ext cx="52520" cy="52520"/>
      </dsp:txXfrm>
    </dsp:sp>
    <dsp:sp modelId="{3E01BAD4-38E9-4789-AF16-CC68F16B1796}">
      <dsp:nvSpPr>
        <dsp:cNvPr id="0" name=""/>
        <dsp:cNvSpPr/>
      </dsp:nvSpPr>
      <dsp:spPr>
        <a:xfrm>
          <a:off x="4199236" y="4667343"/>
          <a:ext cx="1499638" cy="749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Fusion Data (120)</a:t>
          </a:r>
        </a:p>
      </dsp:txBody>
      <dsp:txXfrm>
        <a:off x="4221197" y="4689304"/>
        <a:ext cx="1455716" cy="705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82BF5-3D1B-4998-BCFE-1A6D6FBED2C4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58DC0-890A-44AA-82EB-43E096C088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21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6C4F3-63C6-4838-B734-33E05956465A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22CFD-2316-4CDE-9A93-CAAD3F5961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8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07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12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767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9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 because it is costly and time-consuming.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00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12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4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1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it needs to take many variables into account such as the environment, and the search algorithms. </a:t>
            </a:r>
          </a:p>
          <a:p>
            <a:pPr marL="0" marR="0" lvl="0" indent="0" algn="l" defTabSz="9143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latin typeface="Times New Roman" panose="02020603050405020304" pitchFamily="18" charset="0"/>
              </a:rPr>
              <a:t>due to the lack of OSL robot real data.</a:t>
            </a:r>
          </a:p>
          <a:p>
            <a:pPr marL="0" marR="0" lvl="0" indent="0" algn="l" defTabSz="9143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(CNN or RNN model) that used similar data to the real data.</a:t>
            </a:r>
          </a:p>
          <a:p>
            <a:pPr marL="0" marR="0" lvl="0" indent="0" algn="l" defTabSz="9143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terms of model generalization</a:t>
            </a:r>
          </a:p>
          <a:p>
            <a:pPr marL="0" marR="0" lvl="0" indent="0" algn="l" defTabSz="9143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6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8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1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7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93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generalization of the proposed DNN models, they are implemented in OSL tests with </a:t>
            </a:r>
            <a:r>
              <a:rPr lang="en-GB" dirty="0" err="1"/>
              <a:t>di↵erent</a:t>
            </a:r>
            <a:r>
              <a:rPr lang="en-GB" dirty="0"/>
              <a:t> search conditions, including varying robot initial positions, </a:t>
            </a:r>
            <a:r>
              <a:rPr lang="en-GB" dirty="0" err="1"/>
              <a:t>odor</a:t>
            </a:r>
            <a:r>
              <a:rPr lang="en-GB" dirty="0"/>
              <a:t> source locations, and environmental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4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0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71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30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22CFD-2316-4CDE-9A93-CAAD3F59619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8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A9A7-4E22-4E01-9E4D-49BE9AA751CA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13004800" cy="8979506"/>
          </a:xfrm>
          <a:prstGeom prst="rect">
            <a:avLst/>
          </a:prstGeom>
          <a:solidFill>
            <a:srgbClr val="003B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1" y="8223476"/>
            <a:ext cx="13004801" cy="1638497"/>
            <a:chOff x="-1" y="5714998"/>
            <a:chExt cx="9144001" cy="1152068"/>
          </a:xfrm>
        </p:grpSpPr>
        <p:sp>
          <p:nvSpPr>
            <p:cNvPr id="9" name="Rectangle 8"/>
            <p:cNvSpPr/>
            <p:nvPr/>
          </p:nvSpPr>
          <p:spPr>
            <a:xfrm>
              <a:off x="152399" y="6066989"/>
              <a:ext cx="8991601" cy="5896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entagon 9"/>
            <p:cNvSpPr/>
            <p:nvPr/>
          </p:nvSpPr>
          <p:spPr>
            <a:xfrm>
              <a:off x="0" y="5714998"/>
              <a:ext cx="4313335" cy="115206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entagon 10"/>
            <p:cNvSpPr/>
            <p:nvPr/>
          </p:nvSpPr>
          <p:spPr>
            <a:xfrm>
              <a:off x="0" y="5769433"/>
              <a:ext cx="4254530" cy="10885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" y="6125936"/>
              <a:ext cx="9144001" cy="73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ERAU_W_LOGO_FINAL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489" y="6044114"/>
              <a:ext cx="2422076" cy="550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80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26EE-7164-40B3-8BF5-8CF6542BBFC0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5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2816-FC32-4C0D-9747-80A932E54ABF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92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8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90462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2FA13-BDE1-485D-85AB-1FA2F1CB2C39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13004800" cy="8979506"/>
          </a:xfrm>
          <a:prstGeom prst="rect">
            <a:avLst/>
          </a:prstGeom>
          <a:solidFill>
            <a:srgbClr val="003B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-1" y="8223476"/>
            <a:ext cx="13004801" cy="1638497"/>
            <a:chOff x="-1" y="5714998"/>
            <a:chExt cx="9144001" cy="1152068"/>
          </a:xfrm>
        </p:grpSpPr>
        <p:sp>
          <p:nvSpPr>
            <p:cNvPr id="9" name="Rectangle 8"/>
            <p:cNvSpPr/>
            <p:nvPr/>
          </p:nvSpPr>
          <p:spPr>
            <a:xfrm>
              <a:off x="152399" y="6066989"/>
              <a:ext cx="8991601" cy="5896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entagon 9"/>
            <p:cNvSpPr/>
            <p:nvPr/>
          </p:nvSpPr>
          <p:spPr>
            <a:xfrm>
              <a:off x="0" y="5714998"/>
              <a:ext cx="4313335" cy="115206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entagon 10"/>
            <p:cNvSpPr/>
            <p:nvPr/>
          </p:nvSpPr>
          <p:spPr>
            <a:xfrm>
              <a:off x="0" y="5769433"/>
              <a:ext cx="4254530" cy="10885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" y="6125936"/>
              <a:ext cx="9144001" cy="73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ERAU_W_LOGO_FINAL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489" y="6044114"/>
              <a:ext cx="2422076" cy="550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08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449689"/>
            <a:ext cx="11704320" cy="643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1133D-FFB4-4A8A-8518-1A6D757E1B97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-1" y="0"/>
            <a:ext cx="13004801" cy="2412590"/>
            <a:chOff x="-1" y="0"/>
            <a:chExt cx="9144001" cy="1696352"/>
          </a:xfrm>
        </p:grpSpPr>
        <p:sp>
          <p:nvSpPr>
            <p:cNvPr id="21" name="Rectangle 20"/>
            <p:cNvSpPr/>
            <p:nvPr userDrawn="1"/>
          </p:nvSpPr>
          <p:spPr>
            <a:xfrm>
              <a:off x="-1" y="0"/>
              <a:ext cx="9144001" cy="737502"/>
            </a:xfrm>
            <a:prstGeom prst="rect">
              <a:avLst/>
            </a:prstGeom>
            <a:solidFill>
              <a:srgbClr val="00488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2399" y="678555"/>
              <a:ext cx="8991601" cy="5896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entagon 22"/>
            <p:cNvSpPr/>
            <p:nvPr userDrawn="1"/>
          </p:nvSpPr>
          <p:spPr>
            <a:xfrm>
              <a:off x="0" y="217712"/>
              <a:ext cx="4313335" cy="115206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Pentagon 23"/>
            <p:cNvSpPr/>
            <p:nvPr userDrawn="1"/>
          </p:nvSpPr>
          <p:spPr>
            <a:xfrm>
              <a:off x="0" y="272147"/>
              <a:ext cx="4254530" cy="10885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-1" y="737502"/>
              <a:ext cx="9144001" cy="958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 descr="eagle.gif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8527145" y="103754"/>
              <a:ext cx="411882" cy="457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83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2EF-FA5A-4643-A9AD-2C466E8D0159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46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0B06D-5FD5-4DFF-8968-71CE13EEDD7B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20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4B660-1387-43BA-9BCA-6A36007A408E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6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3CD1-8259-4A26-82C7-765D5020B415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46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CAF6-79C6-4CB5-9ED7-D9F41F483412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8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39" y="2895600"/>
            <a:ext cx="11704320" cy="64369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0"/>
            <a:ext cx="13004801" cy="2412590"/>
            <a:chOff x="-1" y="0"/>
            <a:chExt cx="9144001" cy="1696352"/>
          </a:xfrm>
        </p:grpSpPr>
        <p:sp>
          <p:nvSpPr>
            <p:cNvPr id="21" name="Rectangle 20"/>
            <p:cNvSpPr/>
            <p:nvPr userDrawn="1"/>
          </p:nvSpPr>
          <p:spPr>
            <a:xfrm>
              <a:off x="-1" y="0"/>
              <a:ext cx="9144001" cy="737502"/>
            </a:xfrm>
            <a:prstGeom prst="rect">
              <a:avLst/>
            </a:prstGeom>
            <a:solidFill>
              <a:srgbClr val="00488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2399" y="678555"/>
              <a:ext cx="8991601" cy="5896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entagon 22"/>
            <p:cNvSpPr/>
            <p:nvPr userDrawn="1"/>
          </p:nvSpPr>
          <p:spPr>
            <a:xfrm>
              <a:off x="0" y="217712"/>
              <a:ext cx="4313335" cy="1152068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Pentagon 23"/>
            <p:cNvSpPr/>
            <p:nvPr userDrawn="1"/>
          </p:nvSpPr>
          <p:spPr>
            <a:xfrm>
              <a:off x="0" y="272147"/>
              <a:ext cx="4254530" cy="10885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-1" y="737502"/>
              <a:ext cx="9144001" cy="958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 descr="eagle.gif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8527145" y="103754"/>
              <a:ext cx="411882" cy="457372"/>
            </a:xfrm>
            <a:prstGeom prst="rect">
              <a:avLst/>
            </a:prstGeom>
          </p:spPr>
        </p:pic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0BD3-F099-47D6-BA52-0E357520849D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Use #ERAUHFA to Tweet Questions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491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8AD2C-3600-42A2-A2FA-64421FA1DA62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7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99E-8974-4AE3-B9FB-ABFEF8A2A416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3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BA7B-F487-4044-A33E-FBDFBFBD5D6A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72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8ABD-0C80-44B9-8176-7F3F22D52DE7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23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04411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D978-4E59-4EBA-B987-79B64F2367B3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5B56-C331-40DA-AA89-79A8FAEB7C61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5A57-A54D-41A7-8003-A923B31C2654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8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42F9F-CC9A-45D8-86E3-2398FFAFA711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7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4200C-84B2-4DD6-827A-C5A4AC837C95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3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E07-726F-4F25-AA53-45A7A2320A21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3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DDA88-82D9-4324-BD8F-FF8598B221F6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Use #ERAUHFA to Tweet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7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E44FB-56B5-4B13-A16C-DE7CBD708DF5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66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sldNum="0" hdr="0" dt="0"/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08AEE-83B9-42E0-8552-478854DD37D6}" type="datetime1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Use #ERAUHFA to Tweet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006EE-565C-4534-8A8B-959663A93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sldNum="0" hdr="0" dt="0"/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cid:image002.jpg@01D89906.64DEDBD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erau.edu/edt/623" TargetMode="External"/><Relationship Id="rId7" Type="http://schemas.openxmlformats.org/officeDocument/2006/relationships/hyperlink" Target="https://www.tensorflow.org/tutorials/structured_data/time_seri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owardsdatascience.com/a-comprehensive-hands-on-guide-to-transfer-learning-with-real-world-applications-in-deep-learning-212bf3b2f27a" TargetMode="External"/><Relationship Id="rId5" Type="http://schemas.openxmlformats.org/officeDocument/2006/relationships/hyperlink" Target="https://www.tensorflow.org/api_docs/python/tf/keras/layers/LSTM" TargetMode="External"/><Relationship Id="rId4" Type="http://schemas.openxmlformats.org/officeDocument/2006/relationships/hyperlink" Target="https://www.tensorflow.org/guide/keras/rn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19044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129" y="8991600"/>
            <a:ext cx="729911" cy="685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1A38B9-14B8-639F-A598-DB42ABBF7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1828800"/>
            <a:ext cx="11054080" cy="20907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Olfactory Odor Source Localization Robot Using Deep Neural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52C10-93C0-F44F-010A-FA4B772624AC}"/>
              </a:ext>
            </a:extLst>
          </p:cNvPr>
          <p:cNvSpPr txBox="1"/>
          <p:nvPr/>
        </p:nvSpPr>
        <p:spPr>
          <a:xfrm>
            <a:off x="406400" y="7010400"/>
            <a:ext cx="3741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By:</a:t>
            </a:r>
          </a:p>
          <a:p>
            <a:r>
              <a:rPr lang="en-US" sz="3600" dirty="0">
                <a:solidFill>
                  <a:schemeClr val="bg1"/>
                </a:solidFill>
              </a:rPr>
              <a:t>Mohammed Alajaji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E0BB8-DDCE-06E6-A3D8-FDA8CB904334}"/>
              </a:ext>
            </a:extLst>
          </p:cNvPr>
          <p:cNvSpPr txBox="1"/>
          <p:nvPr/>
        </p:nvSpPr>
        <p:spPr>
          <a:xfrm>
            <a:off x="3873003" y="4114800"/>
            <a:ext cx="5258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Graduate Research Project </a:t>
            </a:r>
          </a:p>
          <a:p>
            <a:r>
              <a:rPr lang="en-US" sz="3600" dirty="0">
                <a:solidFill>
                  <a:schemeClr val="bg1"/>
                </a:solidFill>
              </a:rPr>
              <a:t>GRP- Summer 2022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31A76-CE1A-FD03-CA88-698AE5BC3B19}"/>
              </a:ext>
            </a:extLst>
          </p:cNvPr>
          <p:cNvSpPr/>
          <p:nvPr/>
        </p:nvSpPr>
        <p:spPr>
          <a:xfrm>
            <a:off x="975360" y="8686800"/>
            <a:ext cx="3850640" cy="843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Image result for non copyrighted embry riddle logo">
            <a:extLst>
              <a:ext uri="{FF2B5EF4-FFF2-40B4-BE49-F238E27FC236}">
                <a16:creationId xmlns:a16="http://schemas.microsoft.com/office/drawing/2014/main" id="{09FA22F5-C534-8240-A4AE-A83A87B3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2" y="8586877"/>
            <a:ext cx="42862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18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582897-98B1-D3A3-719D-36120861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11567160" cy="2198511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DNN has different models that serve various applications in different sectors nowadays.</a:t>
            </a:r>
          </a:p>
          <a:p>
            <a:pPr algn="just"/>
            <a:r>
              <a:rPr lang="en-US" sz="3200" dirty="0"/>
              <a:t>DNN structure:</a:t>
            </a:r>
          </a:p>
          <a:p>
            <a:pPr marL="0" indent="0" algn="just">
              <a:buNone/>
            </a:pPr>
            <a:endParaRPr lang="en-US" sz="48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4DFB8-AEEF-FEDC-D3EF-18CE691E6CFC}"/>
              </a:ext>
            </a:extLst>
          </p:cNvPr>
          <p:cNvSpPr txBox="1"/>
          <p:nvPr/>
        </p:nvSpPr>
        <p:spPr>
          <a:xfrm>
            <a:off x="650240" y="1030069"/>
            <a:ext cx="556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latin typeface="+mj-lt"/>
              </a:rPr>
              <a:t>Deep Neural Network </a:t>
            </a:r>
            <a:r>
              <a:rPr lang="en-US" sz="3600" b="1" dirty="0">
                <a:latin typeface="+mj-lt"/>
              </a:rPr>
              <a:t>- DNN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7A290A6-2642-E652-D6CB-F70CC9470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5" t="33599" r="53132" b="33294"/>
          <a:stretch/>
        </p:blipFill>
        <p:spPr bwMode="auto">
          <a:xfrm>
            <a:off x="4292600" y="3962400"/>
            <a:ext cx="6497065" cy="5624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357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99" y="3315555"/>
            <a:ext cx="6690360" cy="468544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dirty="0"/>
              <a:t>Suitable for forecasting time-series.</a:t>
            </a:r>
          </a:p>
          <a:p>
            <a:pPr marL="487672" lvl="1" indent="-487672" algn="just">
              <a:buFont typeface="Arial" pitchFamily="34" charset="0"/>
              <a:buChar char="•"/>
            </a:pPr>
            <a:r>
              <a:rPr lang="en-US" sz="3200" dirty="0"/>
              <a:t>Used for learning an effective navigation strategy and applying the learned knowledge to new environments.</a:t>
            </a:r>
          </a:p>
          <a:p>
            <a:pPr marL="487672" lvl="1" indent="-487672" algn="just">
              <a:buFont typeface="Arial" pitchFamily="34" charset="0"/>
              <a:buChar char="•"/>
            </a:pPr>
            <a:r>
              <a:rPr lang="en-US" sz="3200" dirty="0"/>
              <a:t>Preference for implementation to real-world applications due to the predictable query time.</a:t>
            </a:r>
          </a:p>
          <a:p>
            <a:pPr marL="487672" lvl="1" indent="-487672" algn="just">
              <a:buFont typeface="Arial" pitchFamily="34" charset="0"/>
              <a:buChar char="•"/>
            </a:pPr>
            <a:r>
              <a:rPr lang="en-US" sz="3200" dirty="0"/>
              <a:t>Fixed computational cost</a:t>
            </a:r>
          </a:p>
          <a:p>
            <a:pPr algn="just"/>
            <a:endParaRPr lang="en-US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35299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latin typeface="+mj-lt"/>
              </a:rPr>
              <a:t>CNN</a:t>
            </a:r>
            <a:endParaRPr lang="en-US" sz="3600" b="1" dirty="0">
              <a:latin typeface="+mj-lt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FD30167-C20B-5CF8-2333-77E4BD053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1" r="13402"/>
          <a:stretch/>
        </p:blipFill>
        <p:spPr bwMode="auto">
          <a:xfrm>
            <a:off x="7839736" y="2419350"/>
            <a:ext cx="4481953" cy="5200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406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777337"/>
            <a:ext cx="6918960" cy="59856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dirty="0"/>
              <a:t>Powerful for modeling sequence data such as time series.</a:t>
            </a:r>
          </a:p>
          <a:p>
            <a:pPr algn="just"/>
            <a:r>
              <a:rPr lang="en-US" sz="3200" dirty="0"/>
              <a:t>LSTM is an extension of RNN, which basically extends the memory.</a:t>
            </a:r>
          </a:p>
          <a:p>
            <a:pPr algn="just"/>
            <a:r>
              <a:rPr lang="en-GB" sz="3200" dirty="0"/>
              <a:t>LSTMs are used as the building blocks for the layers of RNN.</a:t>
            </a:r>
          </a:p>
          <a:p>
            <a:pPr algn="just"/>
            <a:r>
              <a:rPr lang="en-GB" sz="3200" dirty="0"/>
              <a:t>LSTMs assign data “weights” which help RNNs to either allow the input of new information, forget information, or assign it sufficient importance that can impact the output.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6BB33-F126-0A95-38A3-985E56B7D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9" t="55208" r="52344" b="26042"/>
          <a:stretch/>
        </p:blipFill>
        <p:spPr>
          <a:xfrm>
            <a:off x="7879678" y="3048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25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11948160" cy="2808111"/>
          </a:xfrm>
        </p:spPr>
        <p:txBody>
          <a:bodyPr>
            <a:noAutofit/>
          </a:bodyPr>
          <a:lstStyle/>
          <a:p>
            <a:pPr algn="just"/>
            <a:r>
              <a:rPr lang="en-GB" sz="3200" dirty="0">
                <a:solidFill>
                  <a:srgbClr val="292929"/>
                </a:solidFill>
                <a:latin typeface="charter"/>
              </a:rPr>
              <a:t>TL enables us to utilize knowledge from previously learned tasks and apply them to newer, related ones.</a:t>
            </a:r>
          </a:p>
          <a:p>
            <a:pPr algn="just"/>
            <a:r>
              <a:rPr lang="en-GB" sz="3200" b="0" i="0" dirty="0">
                <a:solidFill>
                  <a:srgbClr val="292929"/>
                </a:solidFill>
                <a:effectLst/>
                <a:latin typeface="charter"/>
              </a:rPr>
              <a:t>The reason for using TL in this project is due to the lack of real data. </a:t>
            </a:r>
          </a:p>
          <a:p>
            <a:pPr algn="just"/>
            <a:r>
              <a:rPr lang="en-GB" sz="3200" dirty="0">
                <a:solidFill>
                  <a:srgbClr val="292929"/>
                </a:solidFill>
                <a:latin typeface="charter"/>
              </a:rPr>
              <a:t>The learning process in TL can be faster, more accurate and/or require less training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Transfer Learning - TL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75AF5A82-1B36-F7A0-2175-2D70E27CA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27" t="48132" r="24409" b="21691"/>
          <a:stretch/>
        </p:blipFill>
        <p:spPr>
          <a:xfrm>
            <a:off x="4521200" y="5257800"/>
            <a:ext cx="4513165" cy="3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9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592118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D157C32-0170-C442-6ED8-A9FFD8114F5D}"/>
              </a:ext>
            </a:extLst>
          </p:cNvPr>
          <p:cNvSpPr txBox="1">
            <a:spLocks/>
          </p:cNvSpPr>
          <p:nvPr/>
        </p:nvSpPr>
        <p:spPr>
          <a:xfrm>
            <a:off x="592118" y="2133600"/>
            <a:ext cx="11777682" cy="7076180"/>
          </a:xfrm>
          <a:prstGeom prst="rect">
            <a:avLst/>
          </a:prstGeom>
        </p:spPr>
        <p:txBody>
          <a:bodyPr/>
          <a:lstStyle>
            <a:lvl1pPr marL="487672" indent="-487672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623" indent="-406394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en-GB" sz="3200" dirty="0"/>
              <a:t>The data is the main component for the success of the machine learning models.</a:t>
            </a:r>
          </a:p>
          <a:p>
            <a:pPr algn="just" fontAlgn="auto">
              <a:spcAft>
                <a:spcPts val="0"/>
              </a:spcAft>
            </a:pPr>
            <a:r>
              <a:rPr lang="en-US" sz="3200" dirty="0"/>
              <a:t>DNN needs as much data as possible to avoid overfitting and underfitting problems.</a:t>
            </a:r>
          </a:p>
          <a:p>
            <a:pPr algn="just" fontAlgn="auto">
              <a:spcAft>
                <a:spcPts val="0"/>
              </a:spcAft>
            </a:pPr>
            <a:r>
              <a:rPr lang="en-US" sz="3200" dirty="0"/>
              <a:t>OSL robot data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2400" dirty="0"/>
              <a:t>The OSL robot data was collected by Dr. Wang during his PhD research.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2400" dirty="0"/>
              <a:t>Two types of OSL robot data are available: real data and simulated data.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2400" dirty="0"/>
              <a:t>Only 120 samples of real data were collected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2400" dirty="0"/>
              <a:t>6000 samples of computer simulated data were collected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</a:pPr>
            <a:r>
              <a:rPr lang="en-US" sz="2400" dirty="0"/>
              <a:t>Three different methods were used to collect the data, namely moth-inspired, Bayesian-inference, and fusion methods.</a:t>
            </a:r>
          </a:p>
          <a:p>
            <a:pPr algn="just" fontAlgn="auto">
              <a:spcAft>
                <a:spcPts val="0"/>
              </a:spcAft>
            </a:pPr>
            <a:endParaRPr lang="en-US" sz="2800" dirty="0"/>
          </a:p>
          <a:p>
            <a:pPr algn="just" fontAlgn="auto">
              <a:spcAft>
                <a:spcPts val="0"/>
              </a:spcAft>
            </a:pPr>
            <a:endParaRPr lang="en-US" sz="2800" dirty="0"/>
          </a:p>
          <a:p>
            <a:pPr algn="just"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9BA2A4-436A-461D-678B-687267493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691607"/>
              </p:ext>
            </p:extLst>
          </p:nvPr>
        </p:nvGraphicFramePr>
        <p:xfrm>
          <a:off x="3652838" y="3962626"/>
          <a:ext cx="5699124" cy="577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 Collecting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D157C32-0170-C442-6ED8-A9FFD8114F5D}"/>
              </a:ext>
            </a:extLst>
          </p:cNvPr>
          <p:cNvSpPr txBox="1">
            <a:spLocks/>
          </p:cNvSpPr>
          <p:nvPr/>
        </p:nvSpPr>
        <p:spPr>
          <a:xfrm>
            <a:off x="650240" y="2041032"/>
            <a:ext cx="11567160" cy="2454768"/>
          </a:xfrm>
          <a:prstGeom prst="rect">
            <a:avLst/>
          </a:prstGeom>
        </p:spPr>
        <p:txBody>
          <a:bodyPr/>
          <a:lstStyle>
            <a:lvl1pPr marL="487672" indent="-487672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56623" indent="-406394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en-US" sz="2800" dirty="0"/>
              <a:t>Moth-inspired data was collected by mimicking the mate-seeking behaviors of the male moth.</a:t>
            </a:r>
          </a:p>
          <a:p>
            <a:pPr algn="just" fontAlgn="auto">
              <a:spcAft>
                <a:spcPts val="0"/>
              </a:spcAft>
            </a:pPr>
            <a:r>
              <a:rPr lang="en-US" sz="2800" dirty="0"/>
              <a:t>Bayesian-inference is an engineering-based method.</a:t>
            </a:r>
          </a:p>
          <a:p>
            <a:pPr algn="just" fontAlgn="auto">
              <a:spcAft>
                <a:spcPts val="0"/>
              </a:spcAft>
            </a:pPr>
            <a:r>
              <a:rPr lang="en-US" sz="2800" dirty="0"/>
              <a:t>Fusion data is a combination of the moth-inspired and Bayesian-inference methods</a:t>
            </a:r>
          </a:p>
          <a:p>
            <a:pPr algn="just" fontAlgn="auto">
              <a:spcAft>
                <a:spcPts val="0"/>
              </a:spcAft>
            </a:pPr>
            <a:endParaRPr lang="en-US" sz="2800" dirty="0"/>
          </a:p>
          <a:p>
            <a:pPr algn="just" fontAlgn="auto">
              <a:spcAft>
                <a:spcPts val="0"/>
              </a:spcAft>
            </a:pPr>
            <a:endParaRPr lang="en-US" sz="2800" dirty="0"/>
          </a:p>
          <a:p>
            <a:pPr algn="just" fontAlgn="auto">
              <a:spcAft>
                <a:spcPts val="0"/>
              </a:spcAft>
            </a:pPr>
            <a:endParaRPr lang="en-US" dirty="0"/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2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7C800-8B49-0005-5631-847DE5191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16" y="3096020"/>
            <a:ext cx="11704320" cy="4255911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The core idea of the project is to train a DNN model to provide accurate commands to the OSL robot to localize the odor source.</a:t>
            </a:r>
          </a:p>
          <a:p>
            <a:pPr algn="just"/>
            <a:r>
              <a:rPr lang="en-US" sz="3600" dirty="0"/>
              <a:t>Project development steps:</a:t>
            </a:r>
          </a:p>
          <a:p>
            <a:pPr lvl="1" algn="just"/>
            <a:r>
              <a:rPr lang="en-US" sz="2800" dirty="0"/>
              <a:t>Data preprocessing</a:t>
            </a:r>
          </a:p>
          <a:p>
            <a:pPr lvl="1" algn="just"/>
            <a:r>
              <a:rPr lang="en-US" sz="2800" dirty="0"/>
              <a:t>Model training</a:t>
            </a:r>
          </a:p>
          <a:p>
            <a:pPr lvl="1" algn="just"/>
            <a:r>
              <a:rPr lang="en-US" sz="2800" dirty="0"/>
              <a:t>Real-world test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35D50-5B39-DADC-1028-828A0915E45A}"/>
              </a:ext>
            </a:extLst>
          </p:cNvPr>
          <p:cNvSpPr txBox="1"/>
          <p:nvPr/>
        </p:nvSpPr>
        <p:spPr>
          <a:xfrm>
            <a:off x="630816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Project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5253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650240" y="8382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7F4-6804-E774-6786-EA78C56D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3073608"/>
            <a:ext cx="11704320" cy="4941711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Data preprocessing is a data mining technique used to turn the raw data into a format that is practical and effective.</a:t>
            </a:r>
          </a:p>
          <a:p>
            <a:pPr algn="just"/>
            <a:r>
              <a:rPr lang="en-US" sz="3200" dirty="0"/>
              <a:t>Data preprocessing is very important part to convert the raw data into a well-readable format.</a:t>
            </a:r>
          </a:p>
          <a:p>
            <a:pPr algn="just"/>
            <a:r>
              <a:rPr lang="en-US" sz="3200" dirty="0"/>
              <a:t>Data preprocessing consists of</a:t>
            </a:r>
          </a:p>
          <a:p>
            <a:pPr lvl="1" algn="just"/>
            <a:r>
              <a:rPr lang="en-US" sz="2600" dirty="0"/>
              <a:t>Dropping missing, inconsistent, and noisy values.</a:t>
            </a:r>
          </a:p>
          <a:p>
            <a:pPr lvl="1" algn="just"/>
            <a:r>
              <a:rPr lang="en-US" sz="2600" dirty="0"/>
              <a:t>Combining two or more features</a:t>
            </a:r>
          </a:p>
          <a:p>
            <a:pPr lvl="1" algn="just"/>
            <a:r>
              <a:rPr lang="en-US" sz="2600" dirty="0"/>
              <a:t>Reordering</a:t>
            </a:r>
          </a:p>
          <a:p>
            <a:pPr lvl="1" algn="just"/>
            <a:r>
              <a:rPr lang="en-US" sz="2600" dirty="0"/>
              <a:t>Normalization </a:t>
            </a:r>
          </a:p>
        </p:txBody>
      </p:sp>
    </p:spTree>
    <p:extLst>
      <p:ext uri="{BB962C8B-B14F-4D97-AF65-F5344CB8AC3E}">
        <p14:creationId xmlns:p14="http://schemas.microsoft.com/office/powerpoint/2010/main" val="187241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645160" y="866986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7F4-6804-E774-6786-EA78C56D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11338560" cy="6436925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Data preprocessing steps:</a:t>
            </a:r>
          </a:p>
          <a:p>
            <a:pPr marL="1311901" lvl="1" indent="-742950" algn="just">
              <a:buFont typeface="+mj-lt"/>
              <a:buAutoNum type="arabicPeriod"/>
            </a:pPr>
            <a:r>
              <a:rPr lang="en-US" sz="3200" dirty="0"/>
              <a:t>visualize the raw moth-inspired data (Computer simulated data).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BFC4606-AA96-7A07-3EE7-8261465C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7" y="4419600"/>
            <a:ext cx="11481705" cy="41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612140" y="93610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7F4-6804-E774-6786-EA78C56D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40" y="2057400"/>
            <a:ext cx="11704320" cy="6436925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The raw data has 13 Features: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E76E8B-3564-B9F3-F39F-B95170B48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50568"/>
              </p:ext>
            </p:extLst>
          </p:nvPr>
        </p:nvGraphicFramePr>
        <p:xfrm>
          <a:off x="977900" y="2819400"/>
          <a:ext cx="11049000" cy="62484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99751">
                  <a:extLst>
                    <a:ext uri="{9D8B030D-6E8A-4147-A177-3AD203B41FA5}">
                      <a16:colId xmlns:a16="http://schemas.microsoft.com/office/drawing/2014/main" val="3964612797"/>
                    </a:ext>
                  </a:extLst>
                </a:gridCol>
                <a:gridCol w="8849249">
                  <a:extLst>
                    <a:ext uri="{9D8B030D-6E8A-4147-A177-3AD203B41FA5}">
                      <a16:colId xmlns:a16="http://schemas.microsoft.com/office/drawing/2014/main" val="1200130367"/>
                    </a:ext>
                  </a:extLst>
                </a:gridCol>
              </a:tblGrid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</a:rPr>
                        <a:t>time (s)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It records the time in seconds from trail starts 0s until it ends 400s ≤.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737329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windvx</a:t>
                      </a:r>
                      <a:r>
                        <a:rPr lang="en-US" sz="2000" dirty="0">
                          <a:effectLst/>
                        </a:rPr>
                        <a:t> (m/s)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Wind velocity in x-axis direction.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253850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windvy (m/s)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Wind velocity in y-axis direction.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760048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con (mmpv)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Chemical concentration in the robot position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085949"/>
                  </a:ext>
                </a:extLst>
              </a:tr>
              <a:tr h="3979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detection (1 or 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 when detecting a plume and 0 otherwise.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580675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posx (m)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Robot position in x-axis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2699917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posy (m)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Robot position in y-axis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5953036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yaw (deg)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Robot heading angle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6380472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 (m/s)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Robot speed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5653107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yaw_c (deg)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Robot heading command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6315640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behavior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robot’s behaviors (finding, tracing, tracking, …, etc.)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3971580"/>
                  </a:ext>
                </a:extLst>
              </a:tr>
              <a:tr h="4544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declare (1 or 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declare = 1 the robot reaches the odor source and 0 otherwise.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816019"/>
                  </a:ext>
                </a:extLst>
              </a:tr>
              <a:tr h="3980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time_out (1 or 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 when the time reaches 400 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8820116"/>
                  </a:ext>
                </a:extLst>
              </a:tr>
              <a:tr h="4538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termination (1 or 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Terminate the robot in two cases declare the odor source or the trials time = 400 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48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24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Warm-up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Machine Learning (ML)</a:t>
            </a:r>
          </a:p>
          <a:p>
            <a:pPr lvl="1"/>
            <a:r>
              <a:rPr lang="en-US" dirty="0"/>
              <a:t>Deep Neural Network (DNN)</a:t>
            </a:r>
          </a:p>
          <a:p>
            <a:pPr lvl="1"/>
            <a:r>
              <a:rPr lang="en-US" dirty="0"/>
              <a:t>Convolutional Neural Network (CNN)</a:t>
            </a:r>
          </a:p>
          <a:p>
            <a:pPr lvl="1"/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Transfer Learning (TL)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Project Development</a:t>
            </a:r>
          </a:p>
          <a:p>
            <a:pPr lvl="1"/>
            <a:r>
              <a:rPr lang="en-US" dirty="0"/>
              <a:t>Data Preprocessing</a:t>
            </a:r>
          </a:p>
          <a:p>
            <a:pPr lvl="1"/>
            <a:r>
              <a:rPr lang="en-US" dirty="0"/>
              <a:t>Model Training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 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0729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650240" y="1030675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87F4-6804-E774-6786-EA78C56D4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286000"/>
            <a:ext cx="11704320" cy="64369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2.  Drop all the empty cells.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3. Drop unnecessary features (</a:t>
            </a:r>
            <a:r>
              <a:rPr lang="en-US" sz="3200" i="1" dirty="0"/>
              <a:t>'declare’, 'termination’, '</a:t>
            </a:r>
            <a:r>
              <a:rPr lang="en-US" sz="3200" i="1" dirty="0" err="1"/>
              <a:t>time_out</a:t>
            </a:r>
            <a:r>
              <a:rPr lang="en-US" sz="3200" i="1" dirty="0"/>
              <a:t>’, 'time’, '</a:t>
            </a:r>
            <a:r>
              <a:rPr lang="en-US" sz="3200" i="1" dirty="0" err="1"/>
              <a:t>posx</a:t>
            </a:r>
            <a:r>
              <a:rPr lang="en-US" sz="3200" i="1" dirty="0"/>
              <a:t>’, 'posy’, 'yaw’, ‘v’, 'behavior').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5. Convert the robot heading commands “</a:t>
            </a:r>
            <a:r>
              <a:rPr lang="en-US" sz="3200" dirty="0" err="1"/>
              <a:t>yaw_c</a:t>
            </a:r>
            <a:r>
              <a:rPr lang="en-US" sz="3200" dirty="0"/>
              <a:t>” from negative values into positive by adding 360° to each element.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/>
              <a:t>6. Convert the robot heading commands “</a:t>
            </a:r>
            <a:r>
              <a:rPr lang="en-US" sz="3200" dirty="0" err="1"/>
              <a:t>yaw_c</a:t>
            </a:r>
            <a:r>
              <a:rPr lang="en-US" sz="3200" dirty="0"/>
              <a:t>” from degree to radians.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1D345C-1EC5-4448-B5AB-EBA1D464CBE8}"/>
                  </a:ext>
                </a:extLst>
              </p:cNvPr>
              <p:cNvSpPr txBox="1"/>
              <p:nvPr/>
            </p:nvSpPr>
            <p:spPr>
              <a:xfrm>
                <a:off x="3317240" y="7239000"/>
                <a:ext cx="6515100" cy="1262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1D345C-1EC5-4448-B5AB-EBA1D464C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40" y="7239000"/>
                <a:ext cx="6515100" cy="1262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19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82F01-66AD-9491-DFA3-95C4E776DB70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Data Preprocessing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4687F4-6804-E774-6786-EA78C56D4D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240" y="2209800"/>
                <a:ext cx="7071360" cy="6436925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7. Add two features which determine the robot heading commands in the x-axis and the y-axis.</a:t>
                </a:r>
              </a:p>
              <a:p>
                <a:pPr marL="0" indent="0" algn="just">
                  <a:buNone/>
                </a:pPr>
                <a:endParaRPr lang="en-US" sz="1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𝐶𝑥</m:t>
                      </m:r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𝑦𝑎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6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𝐶𝑦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𝑦𝑎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US" sz="1800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3200" dirty="0"/>
                  <a:t>8. Drop “</a:t>
                </a:r>
                <a:r>
                  <a:rPr lang="en-US" sz="3200" dirty="0" err="1"/>
                  <a:t>yaw_c</a:t>
                </a:r>
                <a:r>
                  <a:rPr lang="en-US" sz="3200" dirty="0"/>
                  <a:t>”</a:t>
                </a:r>
              </a:p>
              <a:p>
                <a:pPr marL="0" indent="0" algn="just">
                  <a:buNone/>
                </a:pPr>
                <a:r>
                  <a:rPr lang="en-US" sz="3200" dirty="0"/>
                  <a:t>9. Normalize the entire dataset.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𝑑𝑎𝑡𝑎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𝑑𝑎𝑡𝑎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𝑚𝑒𝑎𝑛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𝑠𝑡𝑑</m:t>
                          </m:r>
                        </m:den>
                      </m:f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2" algn="just"/>
                <a:endParaRPr lang="en-US" sz="2000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4687F4-6804-E774-6786-EA78C56D4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240" y="2209800"/>
                <a:ext cx="7071360" cy="6436925"/>
              </a:xfrm>
              <a:blipFill>
                <a:blip r:embed="rId2"/>
                <a:stretch>
                  <a:fillRect l="-1638" t="-948" r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102FB8-015A-09CC-837B-5EA14C909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4" t="47918" r="51815" b="11458"/>
          <a:stretch/>
        </p:blipFill>
        <p:spPr>
          <a:xfrm>
            <a:off x="7615056" y="2743200"/>
            <a:ext cx="536135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1. Split the datasets into three sets:</a:t>
            </a:r>
          </a:p>
          <a:p>
            <a:pPr lvl="2" algn="just"/>
            <a:r>
              <a:rPr lang="en-US" sz="2800" dirty="0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80% Training set.</a:t>
            </a:r>
          </a:p>
          <a:p>
            <a:pPr lvl="2" algn="just"/>
            <a:r>
              <a:rPr lang="en-US" sz="2800" dirty="0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10% Validation set.</a:t>
            </a:r>
          </a:p>
          <a:p>
            <a:pPr lvl="2" algn="just"/>
            <a:r>
              <a:rPr lang="en-US" sz="2800" dirty="0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10% Test set.</a:t>
            </a:r>
          </a:p>
          <a:p>
            <a:pPr marL="0" indent="0" algn="just">
              <a:buNone/>
            </a:pPr>
            <a:r>
              <a:rPr lang="en-US" sz="3200" dirty="0"/>
              <a:t>2. Define a time series window generator that can handle the indexes and offsets and divide the windows of features into (feature, labels) pairs.</a:t>
            </a:r>
          </a:p>
          <a:p>
            <a:pPr marL="0" indent="0" algn="just">
              <a:buNone/>
            </a:pPr>
            <a:r>
              <a:rPr lang="en-US" sz="3200" dirty="0"/>
              <a:t>3. Define a compile:</a:t>
            </a:r>
          </a:p>
          <a:p>
            <a:pPr lvl="2" algn="just"/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Metrics: Mean Absolute Error (MAE)</a:t>
            </a:r>
          </a:p>
          <a:p>
            <a:pPr lvl="2" algn="just"/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Loss function: Mean Square Error (MSE)</a:t>
            </a:r>
          </a:p>
          <a:p>
            <a:pPr lvl="2" algn="just"/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Optimizer: Adam Optimizer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1468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26542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4. Define the model:</a:t>
            </a:r>
          </a:p>
          <a:p>
            <a:pPr lvl="2" algn="just"/>
            <a:r>
              <a:rPr lang="en-US" sz="3200" dirty="0">
                <a:latin typeface="Cambria Math" panose="02040503050406030204" pitchFamily="18" charset="0"/>
                <a:cs typeface="Arial" panose="020B0604020202020204" pitchFamily="34" charset="0"/>
              </a:rPr>
              <a:t>CNN</a:t>
            </a:r>
          </a:p>
          <a:p>
            <a:pPr marL="1300460" lvl="2" indent="0" algn="just">
              <a:buNone/>
            </a:pPr>
            <a:endParaRPr lang="en-US" sz="3200" dirty="0">
              <a:latin typeface="Cambria Math" panose="02040503050406030204" pitchFamily="18" charset="0"/>
              <a:cs typeface="Arial" panose="020B0604020202020204" pitchFamily="34" charset="0"/>
            </a:endParaRPr>
          </a:p>
          <a:p>
            <a:pPr lvl="2" algn="just"/>
            <a:endParaRPr lang="en-US" sz="3200" dirty="0">
              <a:latin typeface="Cambria Math" panose="02040503050406030204" pitchFamily="18" charset="0"/>
              <a:cs typeface="Arial" panose="020B0604020202020204" pitchFamily="34" charset="0"/>
            </a:endParaRPr>
          </a:p>
          <a:p>
            <a:pPr marL="1300460" lvl="2" indent="0" algn="just">
              <a:buNone/>
            </a:pPr>
            <a:endParaRPr lang="en-US" sz="3200" dirty="0">
              <a:latin typeface="Cambria Math" panose="02040503050406030204" pitchFamily="18" charset="0"/>
              <a:cs typeface="Arial" panose="020B0604020202020204" pitchFamily="34" charset="0"/>
            </a:endParaRPr>
          </a:p>
          <a:p>
            <a:pPr marL="1300460" lvl="2" indent="0" algn="just">
              <a:buNone/>
            </a:pPr>
            <a:endParaRPr lang="en-US" sz="3200" dirty="0">
              <a:latin typeface="Cambria Math" panose="02040503050406030204" pitchFamily="18" charset="0"/>
              <a:cs typeface="Arial" panose="020B0604020202020204" pitchFamily="34" charset="0"/>
            </a:endParaRPr>
          </a:p>
          <a:p>
            <a:pPr marL="1300460" lvl="2" indent="0" algn="just">
              <a:buNone/>
            </a:pPr>
            <a:endParaRPr lang="en-US" sz="3200" dirty="0">
              <a:latin typeface="Cambria Math" panose="02040503050406030204" pitchFamily="18" charset="0"/>
              <a:cs typeface="Arial" panose="020B0604020202020204" pitchFamily="34" charset="0"/>
            </a:endParaRPr>
          </a:p>
          <a:p>
            <a:pPr lvl="2" algn="just"/>
            <a:r>
              <a:rPr lang="en-US" sz="3200" dirty="0">
                <a:latin typeface="Cambria Math" panose="02040503050406030204" pitchFamily="18" charset="0"/>
                <a:cs typeface="Arial" panose="020B0604020202020204" pitchFamily="34" charset="0"/>
              </a:rPr>
              <a:t>RNN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103006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Model Training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EC2E0D-41E0-D4A1-B08B-0D3A1A11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8" t="30727" r="36785" b="38544"/>
          <a:stretch/>
        </p:blipFill>
        <p:spPr bwMode="auto">
          <a:xfrm>
            <a:off x="3759200" y="3234868"/>
            <a:ext cx="7467600" cy="3140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671A5-17F6-4A71-28A5-EF70A5BC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873" y="6553200"/>
            <a:ext cx="7606254" cy="24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7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11109960" cy="5703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5. Train the model using simulated data.</a:t>
            </a:r>
          </a:p>
          <a:p>
            <a:pPr marL="0" indent="0">
              <a:buNone/>
            </a:pPr>
            <a:r>
              <a:rPr lang="en-US" sz="3200" dirty="0"/>
              <a:t>6. Implement TL</a:t>
            </a:r>
          </a:p>
          <a:p>
            <a:pPr lvl="2" algn="just">
              <a:lnSpc>
                <a:spcPct val="90000"/>
              </a:lnSpc>
            </a:pPr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Freeze the pre-trained CNN or RNN model layers</a:t>
            </a:r>
          </a:p>
          <a:p>
            <a:pPr lvl="2" algn="just">
              <a:lnSpc>
                <a:spcPct val="90000"/>
              </a:lnSpc>
            </a:pPr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Add new trainable layers (2 dense layers)</a:t>
            </a:r>
          </a:p>
          <a:p>
            <a:pPr lvl="2" algn="just">
              <a:lnSpc>
                <a:spcPct val="90000"/>
              </a:lnSpc>
            </a:pPr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Train the new layers</a:t>
            </a:r>
          </a:p>
          <a:p>
            <a:pPr lvl="2" algn="just">
              <a:lnSpc>
                <a:spcPct val="90000"/>
              </a:lnSpc>
            </a:pPr>
            <a:r>
              <a:rPr lang="en-US" sz="2800" dirty="0">
                <a:latin typeface="Cambria Math" panose="02040503050406030204" pitchFamily="18" charset="0"/>
                <a:cs typeface="Arial" panose="020B0604020202020204" pitchFamily="34" charset="0"/>
              </a:rPr>
              <a:t>Fine tune the model</a:t>
            </a:r>
          </a:p>
          <a:p>
            <a:pPr marL="0" indent="0">
              <a:buNone/>
            </a:pPr>
            <a:endParaRPr lang="en-US" sz="3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103006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62922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DC9FEB9-7101-AEE0-FB83-81CCEB2E1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06" y="2929709"/>
            <a:ext cx="5943600" cy="5943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8EE208-64EF-9838-AE63-19FD7B57D862}"/>
              </a:ext>
            </a:extLst>
          </p:cNvPr>
          <p:cNvSpPr txBox="1"/>
          <p:nvPr/>
        </p:nvSpPr>
        <p:spPr>
          <a:xfrm>
            <a:off x="55880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Results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7DD902-2BB1-D01A-2259-35E14A658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929709"/>
            <a:ext cx="5943600" cy="594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A3E0A-BC8A-77BC-0067-3869A6228852}"/>
              </a:ext>
            </a:extLst>
          </p:cNvPr>
          <p:cNvSpPr txBox="1"/>
          <p:nvPr/>
        </p:nvSpPr>
        <p:spPr>
          <a:xfrm>
            <a:off x="2322353" y="2590800"/>
            <a:ext cx="241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RNN-Real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25F65-CDC6-EC10-E2D5-590F6212CB6F}"/>
              </a:ext>
            </a:extLst>
          </p:cNvPr>
          <p:cNvSpPr txBox="1"/>
          <p:nvPr/>
        </p:nvSpPr>
        <p:spPr>
          <a:xfrm>
            <a:off x="7538170" y="2375356"/>
            <a:ext cx="3869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 </a:t>
            </a:r>
          </a:p>
          <a:p>
            <a:r>
              <a:rPr lang="en-US" sz="2800" dirty="0"/>
              <a:t>(RNN pre-training model)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4ACBC-7688-4C04-F25D-8D0B2A7987AA}"/>
              </a:ext>
            </a:extLst>
          </p:cNvPr>
          <p:cNvSpPr txBox="1"/>
          <p:nvPr/>
        </p:nvSpPr>
        <p:spPr>
          <a:xfrm>
            <a:off x="759072" y="1975425"/>
            <a:ext cx="3126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Moth-inspired Data:</a:t>
            </a:r>
          </a:p>
        </p:txBody>
      </p:sp>
    </p:spTree>
    <p:extLst>
      <p:ext uri="{BB962C8B-B14F-4D97-AF65-F5344CB8AC3E}">
        <p14:creationId xmlns:p14="http://schemas.microsoft.com/office/powerpoint/2010/main" val="233951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8EE208-64EF-9838-AE63-19FD7B57D862}"/>
              </a:ext>
            </a:extLst>
          </p:cNvPr>
          <p:cNvSpPr txBox="1"/>
          <p:nvPr/>
        </p:nvSpPr>
        <p:spPr>
          <a:xfrm>
            <a:off x="614979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BF282-5F06-6682-498F-392EAF60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7" t="28125" r="46485" b="13542"/>
          <a:stretch/>
        </p:blipFill>
        <p:spPr>
          <a:xfrm>
            <a:off x="6709877" y="3352800"/>
            <a:ext cx="5548984" cy="5451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5E0CA-9D9A-289F-EA61-3B1592BB2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5" t="34626" r="46485" b="7916"/>
          <a:stretch/>
        </p:blipFill>
        <p:spPr>
          <a:xfrm>
            <a:off x="614979" y="3352800"/>
            <a:ext cx="5831242" cy="5451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4DFBA2-C052-C73D-E745-341BEF3E97DD}"/>
              </a:ext>
            </a:extLst>
          </p:cNvPr>
          <p:cNvSpPr txBox="1"/>
          <p:nvPr/>
        </p:nvSpPr>
        <p:spPr>
          <a:xfrm>
            <a:off x="759072" y="1975425"/>
            <a:ext cx="3126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Moth-inspired Data: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623DE-AD7A-B92C-E524-1B600D436769}"/>
              </a:ext>
            </a:extLst>
          </p:cNvPr>
          <p:cNvSpPr txBox="1"/>
          <p:nvPr/>
        </p:nvSpPr>
        <p:spPr>
          <a:xfrm>
            <a:off x="2322353" y="2590800"/>
            <a:ext cx="241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CNN-Real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CCED2-FF51-30FD-E449-7FC990823156}"/>
              </a:ext>
            </a:extLst>
          </p:cNvPr>
          <p:cNvSpPr txBox="1"/>
          <p:nvPr/>
        </p:nvSpPr>
        <p:spPr>
          <a:xfrm>
            <a:off x="7540574" y="2375356"/>
            <a:ext cx="386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 </a:t>
            </a:r>
          </a:p>
          <a:p>
            <a:r>
              <a:rPr lang="en-US" sz="2800" dirty="0"/>
              <a:t>(CNN pre-training model)</a:t>
            </a:r>
          </a:p>
        </p:txBody>
      </p:sp>
    </p:spTree>
    <p:extLst>
      <p:ext uri="{BB962C8B-B14F-4D97-AF65-F5344CB8AC3E}">
        <p14:creationId xmlns:p14="http://schemas.microsoft.com/office/powerpoint/2010/main" val="4176594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B1B34E5-54D8-239F-7CDE-A6B165C3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" y="3096543"/>
            <a:ext cx="5943600" cy="5943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3461B-C607-2B62-472F-D31E9EF1C591}"/>
              </a:ext>
            </a:extLst>
          </p:cNvPr>
          <p:cNvSpPr txBox="1"/>
          <p:nvPr/>
        </p:nvSpPr>
        <p:spPr>
          <a:xfrm>
            <a:off x="525929" y="968544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Results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B9F3D7C-E82E-A4B0-6B96-56591635D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72" y="3096543"/>
            <a:ext cx="5943600" cy="594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21165-5188-364C-F07A-197768E89F60}"/>
              </a:ext>
            </a:extLst>
          </p:cNvPr>
          <p:cNvSpPr txBox="1"/>
          <p:nvPr/>
        </p:nvSpPr>
        <p:spPr>
          <a:xfrm>
            <a:off x="950452" y="1991380"/>
            <a:ext cx="3875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Bayesian-inference Data: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12094-1E21-4264-4730-686EB10C6382}"/>
              </a:ext>
            </a:extLst>
          </p:cNvPr>
          <p:cNvSpPr txBox="1"/>
          <p:nvPr/>
        </p:nvSpPr>
        <p:spPr>
          <a:xfrm>
            <a:off x="2322353" y="2590800"/>
            <a:ext cx="241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CNN-Real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78E9E-0756-24A6-44DE-0FE140D8AEED}"/>
              </a:ext>
            </a:extLst>
          </p:cNvPr>
          <p:cNvSpPr txBox="1"/>
          <p:nvPr/>
        </p:nvSpPr>
        <p:spPr>
          <a:xfrm>
            <a:off x="7540574" y="2375356"/>
            <a:ext cx="386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 </a:t>
            </a:r>
          </a:p>
          <a:p>
            <a:r>
              <a:rPr lang="en-US" sz="2800" dirty="0"/>
              <a:t>(CNN pre-training model)</a:t>
            </a:r>
          </a:p>
        </p:txBody>
      </p:sp>
    </p:spTree>
    <p:extLst>
      <p:ext uri="{BB962C8B-B14F-4D97-AF65-F5344CB8AC3E}">
        <p14:creationId xmlns:p14="http://schemas.microsoft.com/office/powerpoint/2010/main" val="1859888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9FF62F-58BE-806D-FAFA-15501DCD6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3096543"/>
            <a:ext cx="5943600" cy="5943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16834-E0B8-BF06-65A0-DF0AB2E0D644}"/>
              </a:ext>
            </a:extLst>
          </p:cNvPr>
          <p:cNvSpPr txBox="1"/>
          <p:nvPr/>
        </p:nvSpPr>
        <p:spPr>
          <a:xfrm>
            <a:off x="63500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Results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035F61F-F1D9-4A89-08D4-02F19AC7D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85" y="3092061"/>
            <a:ext cx="5943600" cy="594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C5044-3C5C-869C-FFE2-EE7F0621A6AB}"/>
              </a:ext>
            </a:extLst>
          </p:cNvPr>
          <p:cNvSpPr txBox="1"/>
          <p:nvPr/>
        </p:nvSpPr>
        <p:spPr>
          <a:xfrm>
            <a:off x="863600" y="2057400"/>
            <a:ext cx="1994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Fusion Data: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782AC-A9F1-A5A6-2007-F03BEA743C08}"/>
              </a:ext>
            </a:extLst>
          </p:cNvPr>
          <p:cNvSpPr txBox="1"/>
          <p:nvPr/>
        </p:nvSpPr>
        <p:spPr>
          <a:xfrm>
            <a:off x="2322353" y="2590800"/>
            <a:ext cx="241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CNN-Real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9D033-0C5B-0B91-1011-D1C2F3DF55FE}"/>
              </a:ext>
            </a:extLst>
          </p:cNvPr>
          <p:cNvSpPr txBox="1"/>
          <p:nvPr/>
        </p:nvSpPr>
        <p:spPr>
          <a:xfrm>
            <a:off x="7540574" y="2375356"/>
            <a:ext cx="386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 </a:t>
            </a:r>
          </a:p>
          <a:p>
            <a:r>
              <a:rPr lang="en-US" sz="2800" dirty="0"/>
              <a:t>(CNN pre-training model)</a:t>
            </a:r>
          </a:p>
        </p:txBody>
      </p:sp>
    </p:spTree>
    <p:extLst>
      <p:ext uri="{BB962C8B-B14F-4D97-AF65-F5344CB8AC3E}">
        <p14:creationId xmlns:p14="http://schemas.microsoft.com/office/powerpoint/2010/main" val="1817866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B1B34E5-54D8-239F-7CDE-A6B165C3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3114020"/>
            <a:ext cx="5943600" cy="5943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3461B-C607-2B62-472F-D31E9EF1C591}"/>
              </a:ext>
            </a:extLst>
          </p:cNvPr>
          <p:cNvSpPr txBox="1"/>
          <p:nvPr/>
        </p:nvSpPr>
        <p:spPr>
          <a:xfrm>
            <a:off x="650241" y="103006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Results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B9F3D7C-E82E-A4B0-6B96-56591635D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114020"/>
            <a:ext cx="5943600" cy="594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1FB6C-C751-69BF-947A-88888FAF337F}"/>
              </a:ext>
            </a:extLst>
          </p:cNvPr>
          <p:cNvSpPr txBox="1"/>
          <p:nvPr/>
        </p:nvSpPr>
        <p:spPr>
          <a:xfrm>
            <a:off x="950452" y="1991380"/>
            <a:ext cx="3875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Bayesian-inference Data: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2A8EF-E82B-9A8F-90D2-8852FDD0EFFC}"/>
              </a:ext>
            </a:extLst>
          </p:cNvPr>
          <p:cNvSpPr txBox="1"/>
          <p:nvPr/>
        </p:nvSpPr>
        <p:spPr>
          <a:xfrm>
            <a:off x="2322353" y="2590800"/>
            <a:ext cx="241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RNN-Real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2FC0E-0DDC-1455-F0E9-D4E15FA89730}"/>
              </a:ext>
            </a:extLst>
          </p:cNvPr>
          <p:cNvSpPr txBox="1"/>
          <p:nvPr/>
        </p:nvSpPr>
        <p:spPr>
          <a:xfrm>
            <a:off x="7538170" y="2375356"/>
            <a:ext cx="3869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 </a:t>
            </a:r>
          </a:p>
          <a:p>
            <a:r>
              <a:rPr lang="en-US" sz="2800" dirty="0"/>
              <a:t>(RNN pre-training model)</a:t>
            </a:r>
          </a:p>
        </p:txBody>
      </p:sp>
    </p:spTree>
    <p:extLst>
      <p:ext uri="{BB962C8B-B14F-4D97-AF65-F5344CB8AC3E}">
        <p14:creationId xmlns:p14="http://schemas.microsoft.com/office/powerpoint/2010/main" val="19896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0CA286-D49D-90CC-7D2D-D2195B60F958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Warm-up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D1B743-3AE0-C2B8-4574-9ED09555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Frame3 - Video">
            <a:hlinkClick r:id="" action="ppaction://media"/>
            <a:extLst>
              <a:ext uri="{FF2B5EF4-FFF2-40B4-BE49-F238E27FC236}">
                <a16:creationId xmlns:a16="http://schemas.microsoft.com/office/drawing/2014/main" id="{624C142A-03E0-CC89-927B-148194505D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367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500" y="2445207"/>
            <a:ext cx="11353800" cy="63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9FF62F-58BE-806D-FAFA-15501DCD6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3124200"/>
            <a:ext cx="5943600" cy="59436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16834-E0B8-BF06-65A0-DF0AB2E0D644}"/>
              </a:ext>
            </a:extLst>
          </p:cNvPr>
          <p:cNvSpPr txBox="1"/>
          <p:nvPr/>
        </p:nvSpPr>
        <p:spPr>
          <a:xfrm>
            <a:off x="650240" y="1030069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Results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035F61F-F1D9-4A89-08D4-02F19AC7D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05" y="3128682"/>
            <a:ext cx="5943600" cy="594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F9F47-DFBE-0530-58C7-795558EBBC63}"/>
              </a:ext>
            </a:extLst>
          </p:cNvPr>
          <p:cNvSpPr txBox="1"/>
          <p:nvPr/>
        </p:nvSpPr>
        <p:spPr>
          <a:xfrm>
            <a:off x="863600" y="2057400"/>
            <a:ext cx="1994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Fusion Data: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AA61A-65AB-CD3D-C6EA-11CA8C0C0276}"/>
              </a:ext>
            </a:extLst>
          </p:cNvPr>
          <p:cNvSpPr txBox="1"/>
          <p:nvPr/>
        </p:nvSpPr>
        <p:spPr>
          <a:xfrm>
            <a:off x="2322353" y="2590800"/>
            <a:ext cx="241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RNN-Real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A34B6-8BE5-F273-E0C8-D3D1EF26EB1E}"/>
              </a:ext>
            </a:extLst>
          </p:cNvPr>
          <p:cNvSpPr txBox="1"/>
          <p:nvPr/>
        </p:nvSpPr>
        <p:spPr>
          <a:xfrm>
            <a:off x="7540574" y="2375356"/>
            <a:ext cx="3864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 </a:t>
            </a:r>
          </a:p>
          <a:p>
            <a:r>
              <a:rPr lang="en-US" sz="2800" dirty="0"/>
              <a:t>(CNN pre-training model)</a:t>
            </a:r>
          </a:p>
        </p:txBody>
      </p:sp>
    </p:spTree>
    <p:extLst>
      <p:ext uri="{BB962C8B-B14F-4D97-AF65-F5344CB8AC3E}">
        <p14:creationId xmlns:p14="http://schemas.microsoft.com/office/powerpoint/2010/main" val="944864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39" y="1905000"/>
            <a:ext cx="11704320" cy="6436925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OSL robot is a very challenging.</a:t>
            </a:r>
          </a:p>
          <a:p>
            <a:r>
              <a:rPr lang="en-US" sz="3200" dirty="0">
                <a:latin typeface="Times New Roman" panose="02020603050405020304" pitchFamily="18" charset="0"/>
              </a:rPr>
              <a:t>CNN and RNN  models using real data show very weak generalizations.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TL is implemented to train the model using the knowledge of the pre-trained model.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Transfer learning achieves better performance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The real-world experiments are supposed to be conducted as one of the project deliverables.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An issue of calling the DNN model file (.h5) in MATLAB code.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Run-out of time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E5AD2-82E8-9862-D854-3A078C70EA7A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2"/>
          <a:stretch/>
        </p:blipFill>
        <p:spPr bwMode="auto">
          <a:xfrm>
            <a:off x="494860" y="7315200"/>
            <a:ext cx="12015077" cy="17158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4842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References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BF56C9-E0ED-EEEF-6D3F-9C23FAC22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32859"/>
              </p:ext>
            </p:extLst>
          </p:nvPr>
        </p:nvGraphicFramePr>
        <p:xfrm>
          <a:off x="649605" y="2449689"/>
          <a:ext cx="11704320" cy="642110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704320">
                  <a:extLst>
                    <a:ext uri="{9D8B030D-6E8A-4147-A177-3AD203B41FA5}">
                      <a16:colId xmlns:a16="http://schemas.microsoft.com/office/drawing/2014/main" val="2056020149"/>
                    </a:ext>
                  </a:extLst>
                </a:gridCol>
              </a:tblGrid>
              <a:tr h="9949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[1]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Wang, L.. (2021). "Robotic Olfactory-Based Navigation with Mobile Robots". </a:t>
                      </a:r>
                      <a:r>
                        <a:rPr lang="en-US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PhD Dissertations and Master's Theses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623.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https://commons.erau.edu/edt/623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828317028"/>
                  </a:ext>
                </a:extLst>
              </a:tr>
              <a:tr h="6720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[2] Chollet, F. (2018). </a:t>
                      </a:r>
                      <a:r>
                        <a:rPr lang="en-US" sz="2000" i="1" dirty="0">
                          <a:effectLst/>
                        </a:rPr>
                        <a:t>Deep Learning with Python</a:t>
                      </a:r>
                      <a:r>
                        <a:rPr lang="en-US" sz="2000" dirty="0">
                          <a:effectLst/>
                        </a:rPr>
                        <a:t>, Shelter Island, NY: Manning Publications Co.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725205014"/>
                  </a:ext>
                </a:extLst>
              </a:tr>
              <a:tr h="6720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[3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] 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 Neural Networks (RNN) with </a:t>
                      </a:r>
                      <a:r>
                        <a:rPr 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Keras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|  TensorFlow Core. (2022). Retrieved 9 August 2022, from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https://www.tensorflow.org/guide/keras/rnn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164828309"/>
                  </a:ext>
                </a:extLst>
              </a:tr>
              <a:tr h="7340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[4]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tf.keras.layers.LSTM  |  TensorFlow Core v2.9.1. (2022). Retrieved 9 August 2022, from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https://www.tensorflow.org/api_docs/python/tf/keras/layers/LSTM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275150378"/>
                  </a:ext>
                </a:extLst>
              </a:tr>
              <a:tr h="13049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[5] Sarkar, D. (2018), "Towards Data Science“.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Retrieved 9 August 2022 from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  <a:hlinkClick r:id="rId6"/>
                        </a:rPr>
                        <a:t>https://towardsdatascience.com/a-comprehensive-hands-on-guide-to-transfer-learning-with-real-world-applications-in-deep-learning-212bf3b2f27a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849442604"/>
                  </a:ext>
                </a:extLst>
              </a:tr>
              <a:tr h="7340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[6]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series forecasting  |  TensorFlow Core. (2022). Retrieved 9 August 2022, from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https://www.tensorflow.org/tutorials/structured_data/time_series</a:t>
                      </a:r>
                      <a:endParaRPr 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5115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08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19044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129" y="8991600"/>
            <a:ext cx="729911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252C10-93C0-F44F-010A-FA4B772624AC}"/>
              </a:ext>
            </a:extLst>
          </p:cNvPr>
          <p:cNvSpPr txBox="1"/>
          <p:nvPr/>
        </p:nvSpPr>
        <p:spPr>
          <a:xfrm>
            <a:off x="406400" y="7010400"/>
            <a:ext cx="3741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By:</a:t>
            </a:r>
          </a:p>
          <a:p>
            <a:r>
              <a:rPr lang="en-US" sz="3600" dirty="0">
                <a:solidFill>
                  <a:schemeClr val="bg1"/>
                </a:solidFill>
              </a:rPr>
              <a:t>Mohammed Alajaji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31A76-CE1A-FD03-CA88-698AE5BC3B19}"/>
              </a:ext>
            </a:extLst>
          </p:cNvPr>
          <p:cNvSpPr/>
          <p:nvPr/>
        </p:nvSpPr>
        <p:spPr>
          <a:xfrm>
            <a:off x="975360" y="8686800"/>
            <a:ext cx="3850640" cy="843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Image result for non copyrighted embry riddle logo">
            <a:extLst>
              <a:ext uri="{FF2B5EF4-FFF2-40B4-BE49-F238E27FC236}">
                <a16:creationId xmlns:a16="http://schemas.microsoft.com/office/drawing/2014/main" id="{09FA22F5-C534-8240-A4AE-A83A87B3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2" y="8586877"/>
            <a:ext cx="42862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0DEAC-A6C9-DB4B-B8E4-AED66CD02139}"/>
              </a:ext>
            </a:extLst>
          </p:cNvPr>
          <p:cNvSpPr txBox="1">
            <a:spLocks/>
          </p:cNvSpPr>
          <p:nvPr/>
        </p:nvSpPr>
        <p:spPr>
          <a:xfrm>
            <a:off x="975360" y="3029939"/>
            <a:ext cx="11054080" cy="2090702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 fontScale="97500" lnSpcReduction="10000"/>
          </a:bodyPr>
          <a:lstStyle>
            <a:lvl1pPr algn="ctr" defTabSz="1300460" rtl="0" eaLnBrk="1" latinLnBrk="0" hangingPunct="1"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3800" b="1" dirty="0">
                <a:solidFill>
                  <a:schemeClr val="bg1"/>
                </a:solidFill>
                <a:latin typeface="Harlow Solid Italic" panose="04030604020F02020D02" pitchFamily="82" charset="0"/>
              </a:rPr>
              <a:t>Thank you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C3BAA41-6746-725C-9959-476811939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111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8510309" cy="6389511"/>
          </a:xfrm>
        </p:spPr>
        <p:txBody>
          <a:bodyPr>
            <a:normAutofit/>
          </a:bodyPr>
          <a:lstStyle/>
          <a:p>
            <a:r>
              <a:rPr lang="en-US" dirty="0"/>
              <a:t>Robotics</a:t>
            </a:r>
          </a:p>
          <a:p>
            <a:pPr lvl="1" algn="just"/>
            <a:r>
              <a:rPr lang="en-US" sz="3200" dirty="0">
                <a:effectLst/>
                <a:ea typeface="Calibri" panose="020F0502020204030204" pitchFamily="34" charset="0"/>
              </a:rPr>
              <a:t>Mimics human or animal behaviors.</a:t>
            </a:r>
          </a:p>
          <a:p>
            <a:pPr lvl="1" algn="just"/>
            <a:r>
              <a:rPr lang="en-US" sz="3200" dirty="0"/>
              <a:t>Can be used in dangerous situations or in situations that humans or animals are not able to achieve.</a:t>
            </a:r>
          </a:p>
          <a:p>
            <a:pPr lvl="1" algn="just"/>
            <a:r>
              <a:rPr lang="en-US" sz="3200" dirty="0"/>
              <a:t>Perceives the world as a human does, with sight, smell, touch, taste, and hearing.</a:t>
            </a:r>
          </a:p>
          <a:p>
            <a:pPr lvl="1" algn="just"/>
            <a:r>
              <a:rPr lang="en-US" sz="3200" dirty="0"/>
              <a:t>Smell has not been sufficiently exploited in mobile robotics as the other senses.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Introduction</a:t>
            </a:r>
          </a:p>
        </p:txBody>
      </p:sp>
      <p:pic>
        <p:nvPicPr>
          <p:cNvPr id="1026" name="Picture 2" descr="senses">
            <a:extLst>
              <a:ext uri="{FF2B5EF4-FFF2-40B4-BE49-F238E27FC236}">
                <a16:creationId xmlns:a16="http://schemas.microsoft.com/office/drawing/2014/main" id="{7E4D18CB-9B33-58ED-81C9-FB20BDC5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549" y="4191000"/>
            <a:ext cx="3194011" cy="319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3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20C58E-4F0A-C5B0-EEE5-2F11E075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8366760" cy="6436925"/>
          </a:xfrm>
        </p:spPr>
        <p:txBody>
          <a:bodyPr/>
          <a:lstStyle/>
          <a:p>
            <a:r>
              <a:rPr lang="en-US" dirty="0"/>
              <a:t>Odor source localization (OSL) robot</a:t>
            </a:r>
          </a:p>
          <a:p>
            <a:pPr lvl="1"/>
            <a:r>
              <a:rPr lang="en-US" sz="3200" dirty="0"/>
              <a:t>Was designed and constructed by Dr. Lingxiao Wang during his PhD research.</a:t>
            </a:r>
          </a:p>
          <a:p>
            <a:pPr lvl="1"/>
            <a:r>
              <a:rPr lang="en-US" sz="3200" dirty="0"/>
              <a:t>Used different algorithms to trace and locate a plume and localize the chemical source.</a:t>
            </a:r>
          </a:p>
          <a:p>
            <a:pPr lvl="1"/>
            <a:r>
              <a:rPr lang="en-US" sz="3200" dirty="0"/>
              <a:t>Was tested in real-world experiments.</a:t>
            </a:r>
          </a:p>
          <a:p>
            <a:pPr marL="650229" lvl="1" indent="0">
              <a:buNone/>
            </a:pPr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7B8B3-8668-1FFD-F0A9-2404124C09A4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Introduction</a:t>
            </a:r>
          </a:p>
        </p:txBody>
      </p:sp>
      <p:pic>
        <p:nvPicPr>
          <p:cNvPr id="6" name="Picture 5" descr="A picture containing text, person, person, posing&#10;&#10;Description automatically generated">
            <a:extLst>
              <a:ext uri="{FF2B5EF4-FFF2-40B4-BE49-F238E27FC236}">
                <a16:creationId xmlns:a16="http://schemas.microsoft.com/office/drawing/2014/main" id="{90BE4C74-72D4-2EB5-E87F-71FA8428D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2971800"/>
            <a:ext cx="365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8167A8-62D2-FD14-D772-33B43A759A58}"/>
              </a:ext>
            </a:extLst>
          </p:cNvPr>
          <p:cNvGrpSpPr/>
          <p:nvPr/>
        </p:nvGrpSpPr>
        <p:grpSpPr>
          <a:xfrm>
            <a:off x="1061720" y="2438400"/>
            <a:ext cx="10881360" cy="6618980"/>
            <a:chOff x="2167466" y="3579167"/>
            <a:chExt cx="8669867" cy="6010744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78572543-DC7B-9880-3B0A-DCAEFA7263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0884582"/>
                </p:ext>
              </p:extLst>
            </p:nvPr>
          </p:nvGraphicFramePr>
          <p:xfrm>
            <a:off x="2167466" y="3810000"/>
            <a:ext cx="8669867" cy="57799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5B2781-4F3F-9EC9-198D-2FFE93800748}"/>
                </a:ext>
              </a:extLst>
            </p:cNvPr>
            <p:cNvSpPr txBox="1"/>
            <p:nvPr/>
          </p:nvSpPr>
          <p:spPr>
            <a:xfrm>
              <a:off x="4292600" y="3579167"/>
              <a:ext cx="9333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Robot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718900-5074-0EEC-F373-30BAB8B5BAB0}"/>
                </a:ext>
              </a:extLst>
            </p:cNvPr>
            <p:cNvSpPr txBox="1"/>
            <p:nvPr/>
          </p:nvSpPr>
          <p:spPr>
            <a:xfrm>
              <a:off x="7889977" y="3964631"/>
              <a:ext cx="11460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Sensors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9CDCC3-4792-0F57-3159-DC1E91279806}"/>
                </a:ext>
              </a:extLst>
            </p:cNvPr>
            <p:cNvSpPr txBox="1"/>
            <p:nvPr/>
          </p:nvSpPr>
          <p:spPr>
            <a:xfrm>
              <a:off x="7519715" y="8850321"/>
              <a:ext cx="18865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ML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5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F5879-9998-0789-39E2-FFB7BF77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10957560" cy="6389511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This Project is a continuation of Dr. </a:t>
            </a:r>
            <a:r>
              <a:rPr lang="en-US" sz="3200" dirty="0" err="1"/>
              <a:t>Lingxiao</a:t>
            </a:r>
            <a:r>
              <a:rPr lang="en-US" sz="3200" dirty="0"/>
              <a:t> Wang’s work.</a:t>
            </a:r>
          </a:p>
          <a:p>
            <a:pPr algn="just"/>
            <a:r>
              <a:rPr lang="en-US" sz="3200" dirty="0"/>
              <a:t>It focuses on Machine Learning – Deep Neural Network (DNN).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F9B0C-11FB-286C-A2E8-13F36E4B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62" y="4038600"/>
            <a:ext cx="10277475" cy="45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2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70806-D343-364A-BB7A-E99B5B2FC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2449689"/>
            <a:ext cx="7299960" cy="6541911"/>
          </a:xfrm>
        </p:spPr>
        <p:txBody>
          <a:bodyPr>
            <a:normAutofit/>
          </a:bodyPr>
          <a:lstStyle/>
          <a:p>
            <a:r>
              <a:rPr lang="en-US" sz="3500" dirty="0"/>
              <a:t>CNN is preferable for two reasons:</a:t>
            </a:r>
          </a:p>
          <a:p>
            <a:pPr marL="1393179" lvl="1" indent="-742950" algn="just">
              <a:buFont typeface="+mj-lt"/>
              <a:buAutoNum type="arabicPeriod"/>
            </a:pPr>
            <a:r>
              <a:rPr lang="en-US" sz="2800" dirty="0">
                <a:solidFill>
                  <a:srgbClr val="202124"/>
                </a:solidFill>
              </a:rPr>
              <a:t>The query time of the machine learning model is predictable and unaffected by the size of the search area.</a:t>
            </a:r>
          </a:p>
          <a:p>
            <a:pPr marL="1393179" lvl="1" indent="-742950" algn="just">
              <a:buFont typeface="+mj-lt"/>
              <a:buAutoNum type="arabicPeriod"/>
            </a:pPr>
            <a:r>
              <a:rPr lang="en-US" sz="2800" dirty="0">
                <a:solidFill>
                  <a:srgbClr val="202124"/>
                </a:solidFill>
              </a:rPr>
              <a:t>It can learn other successful navigation methods from demonstrations with explicating specific search algorithms.</a:t>
            </a: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sz="3200" dirty="0"/>
              <a:t>In this project, CNN and RNN are implemented to produce robot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17E2C-A3ED-A82F-3BA3-2D9DAACD1B98}"/>
              </a:ext>
            </a:extLst>
          </p:cNvPr>
          <p:cNvSpPr txBox="1"/>
          <p:nvPr/>
        </p:nvSpPr>
        <p:spPr>
          <a:xfrm>
            <a:off x="650240" y="990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+mj-lt"/>
              </a:rPr>
              <a:t>Introduction</a:t>
            </a:r>
          </a:p>
        </p:txBody>
      </p:sp>
      <p:pic>
        <p:nvPicPr>
          <p:cNvPr id="6" name="Picture 2" descr="Deep Neural Networks | Machine Learning">
            <a:extLst>
              <a:ext uri="{FF2B5EF4-FFF2-40B4-BE49-F238E27FC236}">
                <a16:creationId xmlns:a16="http://schemas.microsoft.com/office/drawing/2014/main" id="{31FF3D02-B821-160D-FA06-A7007400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367" y="3124200"/>
            <a:ext cx="492385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1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A14821-82BD-2888-0823-7F367EAF848D}"/>
              </a:ext>
            </a:extLst>
          </p:cNvPr>
          <p:cNvSpPr txBox="1"/>
          <p:nvPr/>
        </p:nvSpPr>
        <p:spPr>
          <a:xfrm>
            <a:off x="726440" y="953869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latin typeface="+mj-lt"/>
              </a:rPr>
              <a:t>Machine</a:t>
            </a:r>
            <a:r>
              <a:rPr lang="en-US" sz="3600" b="1" dirty="0">
                <a:latin typeface="+mj-lt"/>
              </a:rPr>
              <a:t> Learning - ML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B2BE48-F0A0-57A7-D930-F3116BB69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5" t="67869" r="55168" b="5435"/>
          <a:stretch/>
        </p:blipFill>
        <p:spPr bwMode="auto">
          <a:xfrm>
            <a:off x="3174402" y="4343400"/>
            <a:ext cx="6920517" cy="4972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ECDD83-C2DC-E33F-BB20-88D33C495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45" y="2286001"/>
            <a:ext cx="11510745" cy="5486400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ML has become the most popular and successful subfield of artificial intelligence.</a:t>
            </a:r>
          </a:p>
          <a:p>
            <a:pPr algn="just"/>
            <a:r>
              <a:rPr lang="en-US" sz="3200" dirty="0"/>
              <a:t>Deep learning is the fastest-growing and the most significant subfield of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6249416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20359</TotalTime>
  <Pages>0</Pages>
  <Words>1686</Words>
  <Characters>0</Characters>
  <Application>Microsoft Office PowerPoint</Application>
  <PresentationFormat>Custom</PresentationFormat>
  <Lines>0</Lines>
  <Paragraphs>255</Paragraphs>
  <Slides>33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charter</vt:lpstr>
      <vt:lpstr>GillSans</vt:lpstr>
      <vt:lpstr>Harlow Solid Italic</vt:lpstr>
      <vt:lpstr>Times New Roman</vt:lpstr>
      <vt:lpstr>Theme1</vt:lpstr>
      <vt:lpstr>1_Theme1</vt:lpstr>
      <vt:lpstr>Olfactory Odor Source Localization Robot Using Deep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ERAU</dc:creator>
  <cp:lastModifiedBy>Alajaji, Mohammed A.</cp:lastModifiedBy>
  <cp:revision>255</cp:revision>
  <dcterms:modified xsi:type="dcterms:W3CDTF">2022-08-10T21:28:30Z</dcterms:modified>
</cp:coreProperties>
</file>